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3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3" r:id="rId12"/>
    <p:sldId id="461" r:id="rId13"/>
    <p:sldId id="516" r:id="rId14"/>
    <p:sldId id="515" r:id="rId15"/>
    <p:sldId id="480" r:id="rId16"/>
    <p:sldId id="462" r:id="rId17"/>
    <p:sldId id="481" r:id="rId18"/>
    <p:sldId id="482" r:id="rId19"/>
    <p:sldId id="465" r:id="rId20"/>
    <p:sldId id="483" r:id="rId21"/>
    <p:sldId id="360" r:id="rId22"/>
    <p:sldId id="468" r:id="rId23"/>
    <p:sldId id="469" r:id="rId24"/>
    <p:sldId id="512" r:id="rId25"/>
    <p:sldId id="484" r:id="rId26"/>
    <p:sldId id="487" r:id="rId27"/>
    <p:sldId id="470" r:id="rId28"/>
    <p:sldId id="486" r:id="rId29"/>
    <p:sldId id="467" r:id="rId30"/>
    <p:sldId id="474" r:id="rId31"/>
    <p:sldId id="489" r:id="rId32"/>
    <p:sldId id="491" r:id="rId33"/>
    <p:sldId id="492" r:id="rId34"/>
    <p:sldId id="493" r:id="rId35"/>
    <p:sldId id="490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17" r:id="rId46"/>
    <p:sldId id="519" r:id="rId47"/>
    <p:sldId id="503" r:id="rId48"/>
    <p:sldId id="475" r:id="rId49"/>
    <p:sldId id="476" r:id="rId50"/>
    <p:sldId id="477" r:id="rId51"/>
    <p:sldId id="505" r:id="rId52"/>
    <p:sldId id="506" r:id="rId53"/>
    <p:sldId id="507" r:id="rId54"/>
    <p:sldId id="508" r:id="rId55"/>
    <p:sldId id="509" r:id="rId56"/>
    <p:sldId id="510" r:id="rId57"/>
    <p:sldId id="488" r:id="rId58"/>
    <p:sldId id="471" r:id="rId59"/>
    <p:sldId id="504" r:id="rId60"/>
    <p:sldId id="473" r:id="rId61"/>
    <p:sldId id="45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2"/>
    <p:restoredTop sz="94676"/>
  </p:normalViewPr>
  <p:slideViewPr>
    <p:cSldViewPr snapToGrid="0" snapToObjects="1">
      <p:cViewPr varScale="1">
        <p:scale>
          <a:sx n="135" d="100"/>
          <a:sy n="135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.,+,−,=,;})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16FC7-4984-0241-BBA7-E60A0010F287}"/>
              </a:ext>
            </a:extLst>
          </p:cNvPr>
          <p:cNvSpPr txBox="1">
            <a:spLocks/>
          </p:cNvSpPr>
          <p:nvPr/>
        </p:nvSpPr>
        <p:spPr>
          <a:xfrm>
            <a:off x="650802" y="2000526"/>
            <a:ext cx="3015765" cy="133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CED4BB-4457-6546-A8C1-F75B0F90FA43}"/>
              </a:ext>
            </a:extLst>
          </p:cNvPr>
          <p:cNvSpPr txBox="1">
            <a:spLocks/>
          </p:cNvSpPr>
          <p:nvPr/>
        </p:nvSpPr>
        <p:spPr>
          <a:xfrm>
            <a:off x="963591" y="4293035"/>
            <a:ext cx="3036187" cy="120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932FC9-D460-5740-B5D5-5EB70D91B30D}"/>
              </a:ext>
            </a:extLst>
          </p:cNvPr>
          <p:cNvSpPr txBox="1">
            <a:spLocks/>
          </p:cNvSpPr>
          <p:nvPr/>
        </p:nvSpPr>
        <p:spPr>
          <a:xfrm>
            <a:off x="9110612" y="2931255"/>
            <a:ext cx="2713495" cy="175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DB681D-51FA-B44E-BA79-4A9810648607}"/>
              </a:ext>
            </a:extLst>
          </p:cNvPr>
          <p:cNvCxnSpPr>
            <a:cxnSpLocks/>
          </p:cNvCxnSpPr>
          <p:nvPr/>
        </p:nvCxnSpPr>
        <p:spPr>
          <a:xfrm>
            <a:off x="3562014" y="2772848"/>
            <a:ext cx="1142217" cy="4541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C9BFD-F94A-EF47-8470-225F4A9B3F33}"/>
              </a:ext>
            </a:extLst>
          </p:cNvPr>
          <p:cNvCxnSpPr>
            <a:cxnSpLocks/>
          </p:cNvCxnSpPr>
          <p:nvPr/>
        </p:nvCxnSpPr>
        <p:spPr>
          <a:xfrm flipV="1">
            <a:off x="3938158" y="4052047"/>
            <a:ext cx="766073" cy="5040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1FEC02-9D31-6C4F-8A0F-B110995C89BA}"/>
              </a:ext>
            </a:extLst>
          </p:cNvPr>
          <p:cNvCxnSpPr>
            <a:cxnSpLocks/>
          </p:cNvCxnSpPr>
          <p:nvPr/>
        </p:nvCxnSpPr>
        <p:spPr>
          <a:xfrm flipH="1" flipV="1">
            <a:off x="8072948" y="3511355"/>
            <a:ext cx="1187596" cy="1910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68EB49-C319-3E43-9D17-D8FC68CD35C2}"/>
              </a:ext>
            </a:extLst>
          </p:cNvPr>
          <p:cNvSpPr txBox="1">
            <a:spLocks/>
          </p:cNvSpPr>
          <p:nvPr/>
        </p:nvSpPr>
        <p:spPr>
          <a:xfrm>
            <a:off x="5253319" y="4293035"/>
            <a:ext cx="3334870" cy="23946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>
                <a:solidFill>
                  <a:schemeClr val="accent5"/>
                </a:solidFill>
              </a:rPr>
              <a:t>Example:</a:t>
            </a:r>
            <a:br>
              <a:rPr lang="en-US" sz="1800" b="1" i="1" u="sng" dirty="0">
                <a:solidFill>
                  <a:schemeClr val="accent5"/>
                </a:solidFill>
              </a:rPr>
            </a:br>
            <a:r>
              <a:rPr lang="en-US" sz="1800" b="1" i="1" u="sng" dirty="0">
                <a:solidFill>
                  <a:schemeClr val="accent5"/>
                </a:solidFill>
              </a:rPr>
              <a:t>Generate String “x10”</a:t>
            </a:r>
            <a:r>
              <a:rPr lang="en-US" sz="1800" i="1" dirty="0">
                <a:solidFill>
                  <a:schemeClr val="accent5"/>
                </a:solidFill>
              </a:rPr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/>
                </a:solidFill>
              </a:rPr>
              <a:t>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 err="1">
                <a:solidFill>
                  <a:schemeClr val="accent5"/>
                </a:solidFill>
              </a:rPr>
              <a:t>xSS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from previous slide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1398512" y="4952443"/>
            <a:ext cx="2680448" cy="143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Repeated application of first rule to expand the size of the string then replace each S with individual characters.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V="1">
            <a:off x="2106724" y="4300848"/>
            <a:ext cx="186692" cy="5260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9 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</a:t>
                </a:r>
                <a:r>
                  <a:rPr lang="en-US" sz="1800" dirty="0" err="1"/>
                  <a:t>int</a:t>
                </a:r>
                <a:r>
                  <a:rPr lang="en-US" sz="1800" dirty="0"/>
                  <a:t>”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“double”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264741" y="2120375"/>
            <a:ext cx="4474976" cy="268044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Recall from previous slides that</a:t>
            </a:r>
            <a:r>
              <a:rPr lang="en-US" sz="1800" i="1" dirty="0"/>
              <a:t>:</a:t>
            </a:r>
          </a:p>
          <a:p>
            <a:pPr>
              <a:buFontTx/>
              <a:buChar char="-"/>
            </a:pPr>
            <a:r>
              <a:rPr lang="en-US" sz="1800" dirty="0"/>
              <a:t>I’ and D’ lead to “</a:t>
            </a:r>
            <a:r>
              <a:rPr lang="en-US" sz="1800" dirty="0" err="1"/>
              <a:t>int</a:t>
            </a:r>
            <a:r>
              <a:rPr lang="en-US" sz="1800" dirty="0"/>
              <a:t>” and “double” </a:t>
            </a:r>
          </a:p>
          <a:p>
            <a:pPr>
              <a:buFontTx/>
              <a:buChar char="-"/>
            </a:pPr>
            <a:r>
              <a:rPr lang="en-US" sz="1800" dirty="0"/>
              <a:t>S leads to any string of numbers and letters (variable name)</a:t>
            </a:r>
          </a:p>
          <a:p>
            <a:pPr>
              <a:buFontTx/>
              <a:buChar char="-"/>
            </a:pPr>
            <a:r>
              <a:rPr lang="en-US" sz="1800" dirty="0"/>
              <a:t>I and D lead to valid </a:t>
            </a:r>
            <a:r>
              <a:rPr lang="en-US" sz="1800" dirty="0" err="1"/>
              <a:t>int</a:t>
            </a:r>
            <a:r>
              <a:rPr lang="en-US" sz="1800" dirty="0"/>
              <a:t> and double values respectively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8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𝑚𝑦𝑣𝑎𝑟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3B2D9-639A-EC4E-9EEA-4F3DDDFCB0B0}"/>
              </a:ext>
            </a:extLst>
          </p:cNvPr>
          <p:cNvSpPr txBox="1">
            <a:spLocks/>
          </p:cNvSpPr>
          <p:nvPr/>
        </p:nvSpPr>
        <p:spPr>
          <a:xfrm>
            <a:off x="4948822" y="1969595"/>
            <a:ext cx="6320993" cy="34892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Derivation of that string</a:t>
            </a:r>
            <a:r>
              <a:rPr lang="en-US" sz="1800" i="1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D1787-BA8F-6C4C-AE52-A6E587E8783A}"/>
              </a:ext>
            </a:extLst>
          </p:cNvPr>
          <p:cNvSpPr txBox="1">
            <a:spLocks/>
          </p:cNvSpPr>
          <p:nvPr/>
        </p:nvSpPr>
        <p:spPr>
          <a:xfrm>
            <a:off x="7002758" y="2265384"/>
            <a:ext cx="1856365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C8365F-D33A-0E4E-8948-CF4372CC7064}"/>
              </a:ext>
            </a:extLst>
          </p:cNvPr>
          <p:cNvSpPr txBox="1">
            <a:spLocks/>
          </p:cNvSpPr>
          <p:nvPr/>
        </p:nvSpPr>
        <p:spPr>
          <a:xfrm>
            <a:off x="6712940" y="2829269"/>
            <a:ext cx="262717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         N      =        E;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B78F-30A9-304A-9296-5A8C0D7DF5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930941" y="2694875"/>
            <a:ext cx="95585" cy="13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FD1AF1-32C0-9040-B283-114C79EDADA0}"/>
              </a:ext>
            </a:extLst>
          </p:cNvPr>
          <p:cNvSpPr txBox="1">
            <a:spLocks/>
          </p:cNvSpPr>
          <p:nvPr/>
        </p:nvSpPr>
        <p:spPr>
          <a:xfrm>
            <a:off x="514797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double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59862C0-B2E4-0743-B1BD-6C1A545BAE74}"/>
              </a:ext>
            </a:extLst>
          </p:cNvPr>
          <p:cNvSpPr txBox="1">
            <a:spLocks/>
          </p:cNvSpPr>
          <p:nvPr/>
        </p:nvSpPr>
        <p:spPr>
          <a:xfrm>
            <a:off x="6732518" y="3675083"/>
            <a:ext cx="43108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B6F6D5D-0467-A749-90F1-D4AC556D58D0}"/>
              </a:ext>
            </a:extLst>
          </p:cNvPr>
          <p:cNvSpPr txBox="1">
            <a:spLocks/>
          </p:cNvSpPr>
          <p:nvPr/>
        </p:nvSpPr>
        <p:spPr>
          <a:xfrm>
            <a:off x="626842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 err="1"/>
              <a:t>myvar</a:t>
            </a:r>
            <a:endParaRPr lang="en-US" sz="1800" i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CF810E2-3CFD-2249-A212-531E3CFCB3DB}"/>
              </a:ext>
            </a:extLst>
          </p:cNvPr>
          <p:cNvSpPr txBox="1">
            <a:spLocks/>
          </p:cNvSpPr>
          <p:nvPr/>
        </p:nvSpPr>
        <p:spPr>
          <a:xfrm>
            <a:off x="8179365" y="3481118"/>
            <a:ext cx="204351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E      +       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B5DCC5B-40DD-A34E-A42B-49F92DCF0298}"/>
              </a:ext>
            </a:extLst>
          </p:cNvPr>
          <p:cNvSpPr txBox="1">
            <a:spLocks/>
          </p:cNvSpPr>
          <p:nvPr/>
        </p:nvSpPr>
        <p:spPr>
          <a:xfrm>
            <a:off x="7504908" y="3997200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087870E-0054-6E4D-A9D3-20A5A23B7682}"/>
              </a:ext>
            </a:extLst>
          </p:cNvPr>
          <p:cNvSpPr txBox="1">
            <a:spLocks/>
          </p:cNvSpPr>
          <p:nvPr/>
        </p:nvSpPr>
        <p:spPr>
          <a:xfrm>
            <a:off x="9286985" y="3997199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0B698DA-22AF-504B-9B02-99DE894AE82B}"/>
              </a:ext>
            </a:extLst>
          </p:cNvPr>
          <p:cNvSpPr txBox="1">
            <a:spLocks/>
          </p:cNvSpPr>
          <p:nvPr/>
        </p:nvSpPr>
        <p:spPr>
          <a:xfrm>
            <a:off x="7271997" y="5015515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29DD29-D7CC-A646-A5AB-F9FA6165CD46}"/>
              </a:ext>
            </a:extLst>
          </p:cNvPr>
          <p:cNvSpPr txBox="1">
            <a:spLocks/>
          </p:cNvSpPr>
          <p:nvPr/>
        </p:nvSpPr>
        <p:spPr>
          <a:xfrm>
            <a:off x="10736593" y="4968754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;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B32AB1-2B40-F748-94BC-8A37491A8493}"/>
              </a:ext>
            </a:extLst>
          </p:cNvPr>
          <p:cNvSpPr txBox="1">
            <a:spLocks/>
          </p:cNvSpPr>
          <p:nvPr/>
        </p:nvSpPr>
        <p:spPr>
          <a:xfrm>
            <a:off x="9011503" y="4975683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+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88E8CFD-1D7D-634E-ACE4-7F4946E9013B}"/>
              </a:ext>
            </a:extLst>
          </p:cNvPr>
          <p:cNvSpPr txBox="1">
            <a:spLocks/>
          </p:cNvSpPr>
          <p:nvPr/>
        </p:nvSpPr>
        <p:spPr>
          <a:xfrm>
            <a:off x="7695374" y="4983639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3.4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AF407D0-AAC7-3443-880B-32B6F334A6F8}"/>
              </a:ext>
            </a:extLst>
          </p:cNvPr>
          <p:cNvSpPr txBox="1">
            <a:spLocks/>
          </p:cNvSpPr>
          <p:nvPr/>
        </p:nvSpPr>
        <p:spPr>
          <a:xfrm>
            <a:off x="9390736" y="4963561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C493712-F195-F942-BA48-B33C0949EAF9}"/>
              </a:ext>
            </a:extLst>
          </p:cNvPr>
          <p:cNvSpPr txBox="1">
            <a:spLocks/>
          </p:cNvSpPr>
          <p:nvPr/>
        </p:nvSpPr>
        <p:spPr>
          <a:xfrm>
            <a:off x="7904994" y="4476047"/>
            <a:ext cx="44582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4878E-C9F1-EE4D-BF46-BD50FE5972F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48058" y="3242128"/>
            <a:ext cx="499221" cy="4329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CF8523-D3D6-2745-A258-F9913D9A9840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12068" y="4211944"/>
            <a:ext cx="318222" cy="7689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C0D33-D3E3-1E4C-AEA3-629484E8FCE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732518" y="4104574"/>
            <a:ext cx="215540" cy="8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80EDA-0633-0142-AA4F-BC730820015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714118" y="3242128"/>
            <a:ext cx="487002" cy="2389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05184-A724-714E-8A35-B4E5F8E7EFB5}"/>
              </a:ext>
            </a:extLst>
          </p:cNvPr>
          <p:cNvCxnSpPr>
            <a:cxnSpLocks/>
          </p:cNvCxnSpPr>
          <p:nvPr/>
        </p:nvCxnSpPr>
        <p:spPr>
          <a:xfrm flipH="1">
            <a:off x="8519311" y="3889828"/>
            <a:ext cx="125278" cy="1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D85C74-0CEA-1940-8C3F-77F10ED516A3}"/>
              </a:ext>
            </a:extLst>
          </p:cNvPr>
          <p:cNvCxnSpPr>
            <a:cxnSpLocks/>
          </p:cNvCxnSpPr>
          <p:nvPr/>
        </p:nvCxnSpPr>
        <p:spPr>
          <a:xfrm>
            <a:off x="9821796" y="3877708"/>
            <a:ext cx="228014" cy="1956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D68A51-0857-7845-882A-608EE7A8022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127905" y="4382535"/>
            <a:ext cx="51460" cy="935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849E32-B746-B74F-8B5A-72BB8E6612C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919263" y="4211944"/>
            <a:ext cx="130547" cy="1290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B6C524-180D-DC4E-83E8-97F3B501D8B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919263" y="4770458"/>
            <a:ext cx="45085" cy="19310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B34AFF-9D31-FD4A-9AEE-975145212C8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157762" y="4812027"/>
            <a:ext cx="111224" cy="1716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F95B0-D940-E541-869E-36E30BCC9881}"/>
              </a:ext>
            </a:extLst>
          </p:cNvPr>
          <p:cNvCxnSpPr>
            <a:cxnSpLocks/>
          </p:cNvCxnSpPr>
          <p:nvPr/>
        </p:nvCxnSpPr>
        <p:spPr>
          <a:xfrm flipH="1">
            <a:off x="6096807" y="3164541"/>
            <a:ext cx="616133" cy="5383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1831CD-4A7F-974A-9587-130A8E7093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34470"/>
                <a:ext cx="9905998" cy="689074"/>
              </a:xfrm>
            </p:spPr>
            <p:txBody>
              <a:bodyPr/>
              <a:lstStyle/>
              <a:p>
                <a:pPr algn="ctr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1831CD-4A7F-974A-9587-130A8E709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34470"/>
                <a:ext cx="9905998" cy="689074"/>
              </a:xfrm>
              <a:blipFill>
                <a:blip r:embed="rId2"/>
                <a:stretch>
                  <a:fillRect t="-1071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A2CCC5D-60D7-D74A-BE70-0ECE6856852C}"/>
              </a:ext>
            </a:extLst>
          </p:cNvPr>
          <p:cNvGrpSpPr/>
          <p:nvPr/>
        </p:nvGrpSpPr>
        <p:grpSpPr>
          <a:xfrm>
            <a:off x="2469178" y="1179575"/>
            <a:ext cx="7250468" cy="3501736"/>
            <a:chOff x="1288473" y="2743199"/>
            <a:chExt cx="7250468" cy="3501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1F168F-81DC-7D4C-9DB1-21E6CFC2A416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5F6942-73B2-494C-9A02-F18433212FF6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9303DE-2DAE-4D44-80E4-32630B925AA7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39926D-B4A2-864A-B6A1-826BD4E61F7F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84B52-DF95-AD48-A60A-BF2F6B06B4C5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92EB39-57A9-9A4D-85FA-B5E1648088B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8668E3-A688-6E45-9060-F40E2EE372B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CEFFA7-3E0B-414E-B533-491EF5F5D86C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2B2DD3-37E1-D24D-9AA9-B2ECA1FC435D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A6BA6D7-92CA-7844-89D1-5EB24B22C3EC}"/>
                </a:ext>
              </a:extLst>
            </p:cNvPr>
            <p:cNvCxnSpPr>
              <a:cxnSpLocks/>
              <a:stCxn id="15" idx="7"/>
              <a:endCxn id="15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201CA21F-3111-5248-B437-37EF14A52C12}"/>
                </a:ext>
              </a:extLst>
            </p:cNvPr>
            <p:cNvCxnSpPr>
              <a:cxnSpLocks/>
              <a:stCxn id="16" idx="7"/>
              <a:endCxn id="16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38F18E25-F400-6144-815D-088A1068AE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804B1C2-3C2C-BC46-A1A3-C21E75AB66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0BBC61E-793A-8447-A00E-02EE138F9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E5FDE86-BD15-3B46-8C4B-3038005C3D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1790D133-5BB1-3A46-A4BA-31786DD1AC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66FF12-2216-5E40-8288-76F2A79EC06C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613ABD-3419-0B4A-8C9E-D2F4C4A7F3AA}"/>
              </a:ext>
            </a:extLst>
          </p:cNvPr>
          <p:cNvSpPr txBox="1">
            <a:spLocks/>
          </p:cNvSpPr>
          <p:nvPr/>
        </p:nvSpPr>
        <p:spPr>
          <a:xfrm>
            <a:off x="6849181" y="5132442"/>
            <a:ext cx="3956570" cy="120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Stack is empty when we start and stop, good!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Only one start and accept state, good!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All transitions only push, pop but not both. Yep!</a:t>
            </a:r>
          </a:p>
        </p:txBody>
      </p:sp>
    </p:spTree>
    <p:extLst>
      <p:ext uri="{BB962C8B-B14F-4D97-AF65-F5344CB8AC3E}">
        <p14:creationId xmlns:p14="http://schemas.microsoft.com/office/powerpoint/2010/main" val="3236847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1831CD-4A7F-974A-9587-130A8E7093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34470"/>
                <a:ext cx="9905998" cy="689074"/>
              </a:xfrm>
            </p:spPr>
            <p:txBody>
              <a:bodyPr/>
              <a:lstStyle/>
              <a:p>
                <a:pPr algn="ctr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1831CD-4A7F-974A-9587-130A8E709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34470"/>
                <a:ext cx="9905998" cy="689074"/>
              </a:xfrm>
              <a:blipFill>
                <a:blip r:embed="rId2"/>
                <a:stretch>
                  <a:fillRect t="-1071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A2CCC5D-60D7-D74A-BE70-0ECE6856852C}"/>
              </a:ext>
            </a:extLst>
          </p:cNvPr>
          <p:cNvGrpSpPr/>
          <p:nvPr/>
        </p:nvGrpSpPr>
        <p:grpSpPr>
          <a:xfrm>
            <a:off x="960418" y="1033272"/>
            <a:ext cx="7250468" cy="3501736"/>
            <a:chOff x="1288473" y="2743199"/>
            <a:chExt cx="7250468" cy="3501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1F168F-81DC-7D4C-9DB1-21E6CFC2A416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5F6942-73B2-494C-9A02-F18433212FF6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9303DE-2DAE-4D44-80E4-32630B925AA7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39926D-B4A2-864A-B6A1-826BD4E61F7F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84B52-DF95-AD48-A60A-BF2F6B06B4C5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92EB39-57A9-9A4D-85FA-B5E1648088B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8668E3-A688-6E45-9060-F40E2EE372B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CEFFA7-3E0B-414E-B533-491EF5F5D86C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2B2DD3-37E1-D24D-9AA9-B2ECA1FC435D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A6BA6D7-92CA-7844-89D1-5EB24B22C3EC}"/>
                </a:ext>
              </a:extLst>
            </p:cNvPr>
            <p:cNvCxnSpPr>
              <a:cxnSpLocks/>
              <a:stCxn id="15" idx="7"/>
              <a:endCxn id="15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201CA21F-3111-5248-B437-37EF14A52C12}"/>
                </a:ext>
              </a:extLst>
            </p:cNvPr>
            <p:cNvCxnSpPr>
              <a:cxnSpLocks/>
              <a:stCxn id="16" idx="7"/>
              <a:endCxn id="16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38F18E25-F400-6144-815D-088A1068AE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804B1C2-3C2C-BC46-A1A3-C21E75AB66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0BBC61E-793A-8447-A00E-02EE138F9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E5FDE86-BD15-3B46-8C4B-3038005C3D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1790D133-5BB1-3A46-A4BA-31786DD1AC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66FF12-2216-5E40-8288-76F2A79EC06C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55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47097</TotalTime>
  <Words>4713</Words>
  <Application>Microsoft Macintosh PowerPoint</Application>
  <PresentationFormat>Widescreen</PresentationFormat>
  <Paragraphs>432</Paragraphs>
  <Slides>61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Formal Definition of a CFG</vt:lpstr>
      <vt:lpstr>Some Simple Examples</vt:lpstr>
      <vt:lpstr>Some Simple Examples</vt:lpstr>
      <vt:lpstr>Example Context-Free Grammar</vt:lpstr>
      <vt:lpstr>Example Context-Free Grammar</vt:lpstr>
      <vt:lpstr>Another Example CFG</vt:lpstr>
      <vt:lpstr>Another Example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Example: 0^n 1^n  | n≥1</vt:lpstr>
      <vt:lpstr>Example: 0^n 1^n  | n≥1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277</cp:revision>
  <dcterms:created xsi:type="dcterms:W3CDTF">2023-02-24T14:15:53Z</dcterms:created>
  <dcterms:modified xsi:type="dcterms:W3CDTF">2025-05-29T12:54:18Z</dcterms:modified>
</cp:coreProperties>
</file>