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10"/>
  </p:notesMasterIdLst>
  <p:sldIdLst>
    <p:sldId id="256" r:id="rId2"/>
    <p:sldId id="505" r:id="rId3"/>
    <p:sldId id="506" r:id="rId4"/>
    <p:sldId id="507" r:id="rId5"/>
    <p:sldId id="508" r:id="rId6"/>
    <p:sldId id="509" r:id="rId7"/>
    <p:sldId id="510" r:id="rId8"/>
    <p:sldId id="51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88"/>
    <p:restoredTop sz="94527"/>
  </p:normalViewPr>
  <p:slideViewPr>
    <p:cSldViewPr snapToGrid="0" snapToObjects="1">
      <p:cViewPr varScale="1">
        <p:scale>
          <a:sx n="110" d="100"/>
          <a:sy n="110" d="100"/>
        </p:scale>
        <p:origin x="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2/13/25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CS3120 (DMT2)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2: Thu. Jan. 16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attendance over 50% so far: 	1/1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100%  //for now……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you just joined the class, be sure to review the course policies!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Any questions about course policies from last time?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due quite yet.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Homework 1 will be due in two weeks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(from today)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module 1, which is a short introductory module about what theory of computation even is…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3: Tue. Jan. 21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2/2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100%  //for now……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you just joined the class, be sure to review the course policies!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Any questions about course policies from last time?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Office hours start today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OH are on course website as well)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quick note about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office hours…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due quite yet, but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Homework 1 is due next Thursday.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You might want to start taking a brief look at it.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(and likely finish) module 1, which is a short introductory module about what theory of computation even is…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49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4: Thu. Jan. 23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3/3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100%  //for now……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Office hours start today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OH are on course website as well)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quick note about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office hours…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Mine are after class today if you need anything…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due quite yet, but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Homework 1 is due next Thursday.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You might want to start taking a brief look at it.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finish module 1 and begin module 2. Everything picks up significantly today.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503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5: Tue. Jan. 28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4/4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100%  //for now……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Office hours start today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OH are on course website as well)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quick note about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office hours…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Mine are after class today if you need anything…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due quite yet, but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Homework 1 is due this Thursday.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Remember to try to turn in HW on time. We are aiming for 90% on time submissions or more!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is next Thursday, see website for example past quizzes…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Quick reminder on makeup policy for quizzes…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module 2. Everything picks up significantly today.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905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6: Thu. Jan. 30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5/5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100%  //for now……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Office hours have started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Anybody attend and have any issues? If so let me know so I can address it.</a:t>
            </a:r>
          </a:p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Homework 1 is due this Thursday.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to try to turn in HW on time. We are aiming for 90% on time submissions or more!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is next Thursday, see website for example past quizzes…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Quick reminder on makeup policy for quizzes…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module 2.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233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7: Tue. Feb. 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123950"/>
            <a:ext cx="10311319" cy="51498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6/6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104/133 (78.2%)  //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oooof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Office hours still going ok? Any issues?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Homework 1.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Should be returned to you if on time very soon (today or tomorrow)</a:t>
            </a:r>
          </a:p>
          <a:p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Quiz 1 is on Thursday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see website for example past quizzes…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Quick reminder on makeup policy for quizzes…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module 2.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013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8: Thu. Feb. 13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123950"/>
            <a:ext cx="10311319" cy="51498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6/6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104/133 (78.2%)  //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oooof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had a recorded lecture on regular expressions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Including proofs that regular expressions = NFA / DFAs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Homework 1 is over…if you submitted late it will be graded eventually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has been graded.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was good! Regrades open for 5 days (see announcements)</a:t>
            </a:r>
          </a:p>
          <a:p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No assignment due this week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(and maybe finish) module 2.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6778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12102</TotalTime>
  <Words>884</Words>
  <Application>Microsoft Macintosh PowerPoint</Application>
  <PresentationFormat>Widescreen</PresentationFormat>
  <Paragraphs>80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Tw Cen MT</vt:lpstr>
      <vt:lpstr>Circuit</vt:lpstr>
      <vt:lpstr>CS3120 (DMT2) Daily Announcements</vt:lpstr>
      <vt:lpstr>Lecture 2: Thu. Jan. 16</vt:lpstr>
      <vt:lpstr>Lecture 3: Tue. Jan. 21</vt:lpstr>
      <vt:lpstr>Lecture 4: Thu. Jan. 23</vt:lpstr>
      <vt:lpstr>Lecture 5: Tue. Jan. 28</vt:lpstr>
      <vt:lpstr>Lecture 6: Thu. Jan. 30</vt:lpstr>
      <vt:lpstr>Lecture 7: Tue. Feb. 4</vt:lpstr>
      <vt:lpstr>Lecture 8: Thu. Feb. 13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217</cp:revision>
  <dcterms:created xsi:type="dcterms:W3CDTF">2023-02-24T14:15:53Z</dcterms:created>
  <dcterms:modified xsi:type="dcterms:W3CDTF">2025-02-13T14:07:42Z</dcterms:modified>
</cp:coreProperties>
</file>