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17"/>
  </p:notesMasterIdLst>
  <p:sldIdLst>
    <p:sldId id="256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6" r:id="rId13"/>
    <p:sldId id="517" r:id="rId14"/>
    <p:sldId id="518" r:id="rId15"/>
    <p:sldId id="51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57"/>
    <p:restoredTop sz="94504"/>
  </p:normalViewPr>
  <p:slideViewPr>
    <p:cSldViewPr snapToGrid="0" snapToObjects="1">
      <p:cViewPr varScale="1">
        <p:scale>
          <a:sx n="133" d="100"/>
          <a:sy n="133" d="100"/>
        </p:scale>
        <p:origin x="232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3/25/25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.xml"/><Relationship Id="rId1" Type="http://schemas.openxmlformats.org/officeDocument/2006/relationships/tags" Target="../tags/tag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.xml"/><Relationship Id="rId1" Type="http://schemas.openxmlformats.org/officeDocument/2006/relationships/tags" Target="../tags/tag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CS3120 (DMT2)</a:t>
            </a:r>
            <a:br>
              <a:rPr lang="en-US" dirty="0"/>
            </a:br>
            <a:r>
              <a:rPr lang="en-US" dirty="0"/>
              <a:t>Daily Announcements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10: Tue. Feb.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7/9 (77.7%) //danger. danger.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inc.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hw1 only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has been submitted (unless you took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 and regrades were available (but now closed)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Possible snow this week (ugh!)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think it will be clear on Thursday morning whether this affects us or not.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2 (module 2) is due this week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that no DFAs are allowed to be HAND DRAWN. That includes hand drawing on a tablet. You CAN draw in an editing program like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paste image of DFA into your homework though.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2 and begin module 3.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067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11: Tue. Mar.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THIS Thursday. Good luck! Same procedure as last time.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expect an increase in challenge on this one.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Let’s see how far we get today and I will reassess over the spring break.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was due last week (but some are using the extension)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catch up on all things module 3!!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085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12: Tue. Mar.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this Thursday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to you by Wednesday evening / Thursday morning.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976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13: Thu. Mar. 20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My OH are cancelled today: I’m sick today and will be heading back home to rest after this…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is due tonight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NEXT Thursday…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2 written assignment has been returned (on time submissions)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open until Friday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completed. We are grading it now…haven’t been able to check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to have it back very soon.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Programming Assignment is also complete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will finish 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241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14: Tue. Mar. 25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26833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next slide!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Hope everybody had a great weekend!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 3 written assignment was due last Thursday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3 is THIS Thursday…it will be similar to quiz 2 difficulty-wise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grades have been released…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Regrades still open for a bit if you need it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about 1 lecture behind in total. If we miss any more classes we will need to catch up via recordings or something else.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will continue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3!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461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Status of Curve Data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29082" y="1455136"/>
            <a:ext cx="1995777" cy="733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Attendance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DF2E0C1-FE2C-6A4C-AC9C-AF830C63654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200647" y="2779149"/>
            <a:ext cx="4214192" cy="6876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HW On-Time Submissions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5BF833-0DB4-B04F-B026-932C0FF8E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37716"/>
              </p:ext>
            </p:extLst>
          </p:nvPr>
        </p:nvGraphicFramePr>
        <p:xfrm>
          <a:off x="3053295" y="1379730"/>
          <a:ext cx="329184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358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787180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30305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Above 50 %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BEE8E84-72F1-424D-90EC-32A0B6B6C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7752796"/>
              </p:ext>
            </p:extLst>
          </p:nvPr>
        </p:nvGraphicFramePr>
        <p:xfrm>
          <a:off x="2548834" y="3478771"/>
          <a:ext cx="725512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1461">
                  <a:extLst>
                    <a:ext uri="{9D8B030D-6E8A-4147-A177-3AD203B41FA5}">
                      <a16:colId xmlns:a16="http://schemas.microsoft.com/office/drawing/2014/main" val="3153816687"/>
                    </a:ext>
                  </a:extLst>
                </a:gridCol>
                <a:gridCol w="1582310">
                  <a:extLst>
                    <a:ext uri="{9D8B030D-6E8A-4147-A177-3AD203B41FA5}">
                      <a16:colId xmlns:a16="http://schemas.microsoft.com/office/drawing/2014/main" val="218493645"/>
                    </a:ext>
                  </a:extLst>
                </a:gridCol>
                <a:gridCol w="1661822">
                  <a:extLst>
                    <a:ext uri="{9D8B030D-6E8A-4147-A177-3AD203B41FA5}">
                      <a16:colId xmlns:a16="http://schemas.microsoft.com/office/drawing/2014/main" val="356281106"/>
                    </a:ext>
                  </a:extLst>
                </a:gridCol>
                <a:gridCol w="1709531">
                  <a:extLst>
                    <a:ext uri="{9D8B030D-6E8A-4147-A177-3AD203B41FA5}">
                      <a16:colId xmlns:a16="http://schemas.microsoft.com/office/drawing/2014/main" val="20340247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HW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On-Time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 Subs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568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1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071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653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2: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58.2%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3707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 3 Written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TBD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0444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 dirty="0"/>
                        <a:t>TOTAL: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459917"/>
                  </a:ext>
                </a:extLst>
              </a:tr>
            </a:tbl>
          </a:graphicData>
        </a:graphic>
      </p:graphicFrame>
      <p:sp>
        <p:nvSpPr>
          <p:cNvPr id="8" name="Rectangle 3">
            <a:extLst>
              <a:ext uri="{FF2B5EF4-FFF2-40B4-BE49-F238E27FC236}">
                <a16:creationId xmlns:a16="http://schemas.microsoft.com/office/drawing/2014/main" id="{B978E73F-4A42-474F-AD3F-6BBF1391C7E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914097" y="1455136"/>
            <a:ext cx="1251889" cy="7330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 err="1">
                <a:latin typeface="Arial" panose="020B0604020202020204" pitchFamily="34" charset="0"/>
                <a:cs typeface="Arial" panose="020B0604020202020204" pitchFamily="34" charset="0"/>
              </a:rPr>
              <a:t>Wordle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D59FFC-9847-3D4A-A64C-B398DB590D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100611"/>
              </p:ext>
            </p:extLst>
          </p:nvPr>
        </p:nvGraphicFramePr>
        <p:xfrm>
          <a:off x="8062617" y="1379730"/>
          <a:ext cx="275115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5962">
                  <a:extLst>
                    <a:ext uri="{9D8B030D-6E8A-4147-A177-3AD203B41FA5}">
                      <a16:colId xmlns:a16="http://schemas.microsoft.com/office/drawing/2014/main" val="659906099"/>
                    </a:ext>
                  </a:extLst>
                </a:gridCol>
                <a:gridCol w="811033">
                  <a:extLst>
                    <a:ext uri="{9D8B030D-6E8A-4147-A177-3AD203B41FA5}">
                      <a16:colId xmlns:a16="http://schemas.microsoft.com/office/drawing/2014/main" val="2842208557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28814656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Success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u="none" dirty="0"/>
                        <a:t>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81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/>
                        <a:t>71.4%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585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8716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2: Thu. Jan. 16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attendance over 50% so far: 	1/1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yet.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will be due in two weeks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(from today)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75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3: Tue. Jan.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2/2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you just joined the class, be sure to review the course policies!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 questions about course policies from last time?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with (and likely finish) module 1, which is a short introductory module about what theory of computation even is…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49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4: Thu. Jan.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3/3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next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You might want to start taking a brief look at it.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finish module 1 and begin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50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5: Tue. Jan.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4/4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start today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OH are on course website as well)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quick note about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Floryan’s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office hours…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Mine are after class today if you need anything…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homework due quite yet, but </a:t>
            </a:r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 Everything picks up significantly today.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905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6: Thu. Jan.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021404" y="1123950"/>
            <a:ext cx="10204315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5/5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100%  //for now……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have started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Anybody attend and have any issues? If so let me know so I can address it.</a:t>
            </a:r>
          </a:p>
          <a:p>
            <a:r>
              <a:rPr lang="en-US" b="1" i="1" dirty="0">
                <a:latin typeface="Arial" panose="020B0604020202020204" pitchFamily="34" charset="0"/>
                <a:cs typeface="Arial" panose="020B0604020202020204" pitchFamily="34" charset="0"/>
              </a:rPr>
              <a:t>Homework 1 is due this Thursday.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Remember to try to turn in HW on time. We are aiming for 90% on time submissions or more!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is next Thursday,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module 2.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33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7: Tue. Feb. 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6/6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Office hours still going ok? Any issues?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Should be returned to you if on time very soon (today or tomorrow)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Quiz 1 is on Thursday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see website for example past quizzes…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reminder on makeup policy for quizzes…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0013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8: Thu. Feb. 13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7/7 (100%)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104/133 (78.2%)  //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oooof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had a recorded lecture on regular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Including proofs that regular expressions = NFA / DFAs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is over…if you submitted late it will be graded eventually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1 has been graded.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was good! Regrades open for 5 days (see announcements)</a:t>
            </a:r>
          </a:p>
          <a:p>
            <a:r>
              <a:rPr lang="en-US" b="1" i="1" u="sng" dirty="0">
                <a:latin typeface="Arial" panose="020B0604020202020204" pitchFamily="34" charset="0"/>
                <a:cs typeface="Arial" panose="020B0604020202020204" pitchFamily="34" charset="0"/>
              </a:rPr>
              <a:t>No assignment due this week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continue (and maybe finish) module 2.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677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4084"/>
            <a:ext cx="9905998" cy="620791"/>
          </a:xfrm>
        </p:spPr>
        <p:txBody>
          <a:bodyPr/>
          <a:lstStyle/>
          <a:p>
            <a:pPr algn="ctr"/>
            <a:r>
              <a:rPr lang="en-US" dirty="0"/>
              <a:t>Lecture 9: Tue. Feb. 18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14400" y="1123950"/>
            <a:ext cx="10311319" cy="514985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Reminder of attendance / late submission curve policy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Number of days with good attendance: 		7/8 (87.5%)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Percent of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hw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submissions on time so far:		104/137 (75.9%)  //final %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Homework 1 (module 1) is completely graded (including late submissions)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Quiz 2 is NEXT Thursday (same procedure as last time)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Expect this one to be a ramp up in difficulty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Module 2 programming challenge is due this week (Thursday)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autograded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so you get your score back right away.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should work INDIVIDUALLY on this one.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Today we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finish continue module 3.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1337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16463</TotalTime>
  <Words>1698</Words>
  <Application>Microsoft Macintosh PowerPoint</Application>
  <PresentationFormat>Widescreen</PresentationFormat>
  <Paragraphs>193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Tw Cen MT</vt:lpstr>
      <vt:lpstr>Circuit</vt:lpstr>
      <vt:lpstr>CS3120 (DMT2) Daily Announcements</vt:lpstr>
      <vt:lpstr>Lecture 2: Thu. Jan. 16</vt:lpstr>
      <vt:lpstr>Lecture 3: Tue. Jan. 21</vt:lpstr>
      <vt:lpstr>Lecture 4: Thu. Jan. 23</vt:lpstr>
      <vt:lpstr>Lecture 5: Tue. Jan. 28</vt:lpstr>
      <vt:lpstr>Lecture 6: Thu. Jan. 30</vt:lpstr>
      <vt:lpstr>Lecture 7: Tue. Feb. 4</vt:lpstr>
      <vt:lpstr>Lecture 8: Thu. Feb. 13</vt:lpstr>
      <vt:lpstr>Lecture 9: Tue. Feb. 18</vt:lpstr>
      <vt:lpstr>Lecture 10: Tue. Feb. 25</vt:lpstr>
      <vt:lpstr>Lecture 11: Tue. Mar. 4</vt:lpstr>
      <vt:lpstr>Lecture 12: Tue. Mar. 18</vt:lpstr>
      <vt:lpstr>Lecture 13: Thu. Mar. 20</vt:lpstr>
      <vt:lpstr>Lecture 14: Tue. Mar. 25</vt:lpstr>
      <vt:lpstr>Status of Curve Data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237</cp:revision>
  <dcterms:created xsi:type="dcterms:W3CDTF">2023-02-24T14:15:53Z</dcterms:created>
  <dcterms:modified xsi:type="dcterms:W3CDTF">2025-03-25T13:04:28Z</dcterms:modified>
</cp:coreProperties>
</file>