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3"/>
  </p:notesMasterIdLst>
  <p:sldIdLst>
    <p:sldId id="256" r:id="rId2"/>
    <p:sldId id="505" r:id="rId3"/>
    <p:sldId id="516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1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1"/>
    <p:restoredTop sz="94471"/>
  </p:normalViewPr>
  <p:slideViewPr>
    <p:cSldViewPr snapToGrid="0" snapToObjects="1">
      <p:cViewPr varScale="1">
        <p:scale>
          <a:sx n="121" d="100"/>
          <a:sy n="121" d="100"/>
        </p:scale>
        <p:origin x="16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10/2/25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313F670-7F9A-774D-B73D-573401E44297}" type="datetime1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9669-A8A7-2D40-9D01-B35FC337AA30}" type="datetime1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F18-F41B-6B48-B3E5-599E9795C2C3}" type="datetime1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4854-6457-164F-A077-6B3035079B82}" type="datetime1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BFD7-E611-8C40-AC73-0C29FF63F0CD}" type="datetime1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3B06-0493-2840-9F37-30C9412BBF17}" type="datetime1">
              <a:rPr lang="en-US" smtClean="0"/>
              <a:t>10/2/25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C0FA-8C46-E84D-B6D7-B673F2CA0A0E}" type="datetime1">
              <a:rPr lang="en-US" smtClean="0"/>
              <a:t>10/2/25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DE1-97B4-BF46-B69C-B86855B18820}" type="datetime1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D3A4-F9E5-FD49-AA87-B395F50451DC}" type="datetime1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FB37-B0AE-9449-85EC-14F9C83B6084}" type="datetime1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124A-616E-6944-A21A-1839F5DBE7BB}" type="datetime1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A026-D48C-FD43-8676-CD625DD5D84B}" type="datetime1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111E-23A3-1440-99A3-C4C665908E3D}" type="datetime1">
              <a:rPr lang="en-US" smtClean="0"/>
              <a:t>10/2/25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83B9-88EF-D74B-BA6D-6A3BF17C2B38}" type="datetime1">
              <a:rPr lang="en-US" smtClean="0"/>
              <a:t>10/2/25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0AEF-B4EC-084A-8DB8-A225C7981CBB}" type="datetime1">
              <a:rPr lang="en-US" smtClean="0"/>
              <a:t>10/2/25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0299-21CD-A94A-A7B0-44E787F8D42C}" type="datetime1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19CF-4E62-D246-BA61-7B528271315F}" type="datetime1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F8978-FE14-CC4A-93A6-934EB06543C0}" type="datetime1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3.xml"/><Relationship Id="rId4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88F31-4C84-AC80-5B71-5C80270DA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7B890CE-291F-CF87-AB00-564F45A1A85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11: Thursday, Oct 2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A78CEC4-04CE-3F71-9681-B9D020ED19B1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Welcome to October, the objectively best month of the year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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has been returned (for everybody)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2 homework is due tonight. How is it going so far?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regrades are still open for a bit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NEXT Thursday.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Same format, etc. Usually students consider quiz 2 to be much harder so be prepared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be in THN E316 on quiz weeks since attendance is higher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3 (which is NOT on next week’s quiz remember)</a:t>
            </a:r>
          </a:p>
        </p:txBody>
      </p:sp>
    </p:spTree>
    <p:extLst>
      <p:ext uri="{BB962C8B-B14F-4D97-AF65-F5344CB8AC3E}">
        <p14:creationId xmlns:p14="http://schemas.microsoft.com/office/powerpoint/2010/main" val="1136558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Status of Curve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29082" y="1040465"/>
            <a:ext cx="1995777" cy="733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9:30 </a:t>
            </a: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F2E0C1-FE2C-6A4C-AC9C-AF830C6365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200647" y="2779149"/>
            <a:ext cx="4214192" cy="6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HW On-Time Submissions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5BF833-0DB4-B04F-B026-932C0FF8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210815"/>
              </p:ext>
            </p:extLst>
          </p:nvPr>
        </p:nvGraphicFramePr>
        <p:xfrm>
          <a:off x="3053295" y="965059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E8E84-72F1-424D-90EC-32A0B6B6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240415"/>
              </p:ext>
            </p:extLst>
          </p:nvPr>
        </p:nvGraphicFramePr>
        <p:xfrm>
          <a:off x="2548834" y="3478771"/>
          <a:ext cx="72551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153816687"/>
                    </a:ext>
                  </a:extLst>
                </a:gridCol>
                <a:gridCol w="1582310">
                  <a:extLst>
                    <a:ext uri="{9D8B030D-6E8A-4147-A177-3AD203B41FA5}">
                      <a16:colId xmlns:a16="http://schemas.microsoft.com/office/drawing/2014/main" val="218493645"/>
                    </a:ext>
                  </a:extLst>
                </a:gridCol>
                <a:gridCol w="1661822">
                  <a:extLst>
                    <a:ext uri="{9D8B030D-6E8A-4147-A177-3AD203B41FA5}">
                      <a16:colId xmlns:a16="http://schemas.microsoft.com/office/drawing/2014/main" val="35628110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203402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On-Time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6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1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71.4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2: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3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4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3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--%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59917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B978E73F-4A42-474F-AD3F-6BBF1391C7E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914097" y="1455136"/>
            <a:ext cx="1251889" cy="733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Wordle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D59FFC-9847-3D4A-A64C-B398DB59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540240"/>
              </p:ext>
            </p:extLst>
          </p:nvPr>
        </p:nvGraphicFramePr>
        <p:xfrm>
          <a:off x="8062617" y="1379730"/>
          <a:ext cx="27511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62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261EF31-6054-E2A5-1B38-CE7F8FAA8C6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1129082" y="1979295"/>
            <a:ext cx="1995777" cy="733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3:30 </a:t>
            </a: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053670-A7F1-B4AB-DDE6-53F76EEC6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355706"/>
              </p:ext>
            </p:extLst>
          </p:nvPr>
        </p:nvGraphicFramePr>
        <p:xfrm>
          <a:off x="3053295" y="1903889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3FCAE82-CCB9-8659-B5FE-5D1BF385BBC8}"/>
              </a:ext>
            </a:extLst>
          </p:cNvPr>
          <p:cNvSpPr txBox="1"/>
          <p:nvPr/>
        </p:nvSpPr>
        <p:spPr>
          <a:xfrm>
            <a:off x="7156351" y="2877504"/>
            <a:ext cx="370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find updated numbers for this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07ADA1-B890-D978-E211-014AAEC1357B}"/>
              </a:ext>
            </a:extLst>
          </p:cNvPr>
          <p:cNvCxnSpPr>
            <a:endCxn id="7" idx="1"/>
          </p:cNvCxnSpPr>
          <p:nvPr/>
        </p:nvCxnSpPr>
        <p:spPr>
          <a:xfrm>
            <a:off x="6345138" y="2712359"/>
            <a:ext cx="811213" cy="34981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71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Tuesday, Sep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9"/>
            <a:ext cx="9600522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NEXT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time, but you might want to glance at 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Last Thursday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Sorry for missing. I could literally only whisper and sort of screech yell.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recording was about alphabets, strings, functions. Any questions?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1 and start talking about bijections and sizes of sets. Short module, should be done today or Thursday.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DA1C1-74ED-23F1-75FA-FC2ABD662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F7C322-969D-DF71-3530-1647CD1F2CB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Thursday, Sep 4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75D85D9-C9C8-43EC-3A73-16C518CA64C1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9"/>
            <a:ext cx="9600522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NEXT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time, but you might want to glance at 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start NEXT week. Schedule is finalized (or close to) on website. Check it out!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1 and probably begin module 2 (where the REAL class begins)</a:t>
            </a:r>
          </a:p>
        </p:txBody>
      </p:sp>
    </p:spTree>
    <p:extLst>
      <p:ext uri="{BB962C8B-B14F-4D97-AF65-F5344CB8AC3E}">
        <p14:creationId xmlns:p14="http://schemas.microsoft.com/office/powerpoint/2010/main" val="37183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20B1A-BFF3-A32F-3B9C-B80933BA4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5A34AA6-4298-337A-326D-724E5336D34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Tuesday, Sep 9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6A7F3C2-3852-79DE-DAF1-6BC608BE8C59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THIS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time, but you might want to glance at it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to try not to use extensions unless you absolutely need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 in class (yay!)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Extensions reminder: Only one person from a group needs the extension (the person submitting the homework)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Begins tomorrow!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start this week. Check it out!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1 and probably begin module 2 (where the REAL class begins)</a:t>
            </a:r>
          </a:p>
        </p:txBody>
      </p:sp>
    </p:spTree>
    <p:extLst>
      <p:ext uri="{BB962C8B-B14F-4D97-AF65-F5344CB8AC3E}">
        <p14:creationId xmlns:p14="http://schemas.microsoft.com/office/powerpoint/2010/main" val="29067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FCFD4-6876-8A61-ADFF-B6FA19181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E9B033B-F4A4-E000-DB85-D8029F399E6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Thursday, Sep 11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FE823F3-6D86-F92E-F94A-567C01F8D54E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TONIGHT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try to be on time for this first one. We are aiming for &gt;75% on time!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 in class (yay!)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Attend your enrollment schedule only!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1 hour (NOT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15 mins)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website for some example old quizzes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Extensions reminder: Only one person from a group needs the extension (the person submitting the homework)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 said he will try to record if he is able in that room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start this week. Check it out!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module 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90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96B5F-6683-D7D6-0F56-F07D111D3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C3258A8-FFED-846F-0C01-8681E0C98C31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Tuesday, Sep 16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EE4C4AB-A46E-FD4A-C65B-D8EA0C8113D0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was due last Thursday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 period through Tonight!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OH: Make sure to glance at Piazza for office hour changes / cancellations before attending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don’t want you to make a wasteful trip. We will try not to change OH too often!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THIS Thursday in class (yay!)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Attend your enrollment schedule only!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1 hour (NOT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15 mins)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website for some example old quizzes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 decided not to record (room was annoying to setup and worried about attendance dropping if recorded…sorry)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have started. Any issues with that?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2</a:t>
            </a:r>
          </a:p>
        </p:txBody>
      </p:sp>
    </p:spTree>
    <p:extLst>
      <p:ext uri="{BB962C8B-B14F-4D97-AF65-F5344CB8AC3E}">
        <p14:creationId xmlns:p14="http://schemas.microsoft.com/office/powerpoint/2010/main" val="418039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8FD63-F2C8-6BA9-B681-B941DE68C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4A42E4A-4F40-DF08-0015-4E99F92B728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Tuesday, Sep 23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5F096BC-936A-901A-0B51-A56E8CD55725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has been returned if on time. Still a few late submissions we are going through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this week. Yay!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was last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did it go?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plan (hope) to have it graded tomorrow evening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Quizzes start happening pretty regularly (every three weeks)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Going to try to get a classroom for quiz weeks since it was so busy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2</a:t>
            </a:r>
          </a:p>
        </p:txBody>
      </p:sp>
    </p:spTree>
    <p:extLst>
      <p:ext uri="{BB962C8B-B14F-4D97-AF65-F5344CB8AC3E}">
        <p14:creationId xmlns:p14="http://schemas.microsoft.com/office/powerpoint/2010/main" val="274483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9C757-6691-85BD-663D-1D76AACFD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574F87F-3A8E-FF64-9CB1-2364183208C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9: Thursday, Sep 25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8B599B9-A2DB-A288-D017-08B2E5DA9573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has been returned if on time. Still a few late submissions we are going through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this week. Yay!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graded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Quizzes start happening pretty regularly (every three weeks)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Going to try to get a classroom for quiz weeks since it was so busy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2 (and possibly finish)</a:t>
            </a:r>
          </a:p>
        </p:txBody>
      </p:sp>
    </p:spTree>
    <p:extLst>
      <p:ext uri="{BB962C8B-B14F-4D97-AF65-F5344CB8AC3E}">
        <p14:creationId xmlns:p14="http://schemas.microsoft.com/office/powerpoint/2010/main" val="376354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EC395-8DBC-9BA8-3727-56502AEF2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87A9AFD-41AC-B9DF-6535-F7CC3FB6E2B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10: Tuesday, Sep 30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D68F8F3-88C4-8250-F78C-8417AC935AB1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has been returned (for everybody)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graded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Quizzes start happening pretty regularly (every three weeks)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open (see email for details / dates)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Going to try to get a classroom for quiz weeks since it was so busy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finish module 2 (and start module 3)</a:t>
            </a:r>
          </a:p>
        </p:txBody>
      </p:sp>
    </p:spTree>
    <p:extLst>
      <p:ext uri="{BB962C8B-B14F-4D97-AF65-F5344CB8AC3E}">
        <p14:creationId xmlns:p14="http://schemas.microsoft.com/office/powerpoint/2010/main" val="20656060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16738</TotalTime>
  <Words>1462</Words>
  <Application>Microsoft Macintosh PowerPoint</Application>
  <PresentationFormat>Widescreen</PresentationFormat>
  <Paragraphs>181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Circuit</vt:lpstr>
      <vt:lpstr>CS3120 (DMT2) Daily Announcements</vt:lpstr>
      <vt:lpstr>Lecture 3: Tuesday, Sep 2</vt:lpstr>
      <vt:lpstr>Lecture 4: Thursday, Sep 4</vt:lpstr>
      <vt:lpstr>Lecture 5: Tuesday, Sep 9</vt:lpstr>
      <vt:lpstr>Lecture 6: Thursday, Sep 11</vt:lpstr>
      <vt:lpstr>Lecture 7: Tuesday, Sep 16</vt:lpstr>
      <vt:lpstr>Lecture 8: Tuesday, Sep 23</vt:lpstr>
      <vt:lpstr>Lecture 9: Thursday, Sep 25</vt:lpstr>
      <vt:lpstr>Lecture 10: Tuesday, Sep 30</vt:lpstr>
      <vt:lpstr>Lecture 11: Thursday, Oct 2</vt:lpstr>
      <vt:lpstr>Status of Curve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Floryan, Mark Richard (mrf8t)</cp:lastModifiedBy>
  <cp:revision>291</cp:revision>
  <dcterms:created xsi:type="dcterms:W3CDTF">2023-02-24T14:15:53Z</dcterms:created>
  <dcterms:modified xsi:type="dcterms:W3CDTF">2025-10-02T12:33:36Z</dcterms:modified>
</cp:coreProperties>
</file>