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403"/>
    <p:restoredTop sz="94982"/>
  </p:normalViewPr>
  <p:slideViewPr>
    <p:cSldViewPr snapToGrid="0" snapToObjects="1">
      <p:cViewPr varScale="1">
        <p:scale>
          <a:sx n="136" d="100"/>
          <a:sy n="136" d="100"/>
        </p:scale>
        <p:origin x="89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6/11/25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6/11/25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6/11/25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6/11/25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6/11/25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6/11/25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6/11/25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6/11/25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or equal to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or equal to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64491</TotalTime>
  <Words>9641</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454</cp:revision>
  <dcterms:created xsi:type="dcterms:W3CDTF">2023-02-24T14:15:53Z</dcterms:created>
  <dcterms:modified xsi:type="dcterms:W3CDTF">2025-06-11T13:38:52Z</dcterms:modified>
</cp:coreProperties>
</file>