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4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/>
    <p:restoredTop sz="94462"/>
  </p:normalViewPr>
  <p:slideViewPr>
    <p:cSldViewPr snapToGrid="0" snapToObjects="1">
      <p:cViewPr varScale="1">
        <p:scale>
          <a:sx n="161" d="100"/>
          <a:sy n="161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Tue. Apr.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3 – I thought it was difficult, but not too much so.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grading it right now, hope to have it to you by Wednesday / Thursday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Thu. Apr.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Sorry, running a bit behind on these ones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 you have module 4 homework due.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week after that is quiz 4 (be ready!)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and probably finish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being finished up right now. Most of you already have a grade 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this Thursday.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…end of semester is coming up quickly! We are almost there!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very nearly done. Most of you have a grade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TONIGHT.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8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THREE more lectures after today!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fully graded.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was due last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time submissions should be returned today or tomorrow.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THIS Thursday. Expect similar to mod. 2 and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20: Tue. Apr.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TWO more lectures after today!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fully graded.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4 homework and quiz are actively being graded and should be returned soon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5 is due Thursday: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Hoping to get through a lot of material today so you are able to do the last couple problems.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only extend deadline through next Tuesday (last day of class)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Coming Up…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Procedure: You will take mod. 5 + final + retakes 1-4 (optional)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is on Friday May 9 from 9-12 in our classroom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5!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6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21: Thu. Apr.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ONE more lectures after today!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4 homework and quiz are actively being graded and should be returned soon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5 is due tonight: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more reductions examples today.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only extend deadline through next Tuesday (last day of class)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Coming Up…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Procedure: You will take mod. 5 + final + retakes 1-4 (optional)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is on Friday May 9 from 9-12 in our classroom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5!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4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16556</TotalTime>
  <Words>2496</Words>
  <Application>Microsoft Macintosh PowerPoint</Application>
  <PresentationFormat>Widescreen</PresentationFormat>
  <Paragraphs>282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Lecture 15: Tue. Apr. 1</vt:lpstr>
      <vt:lpstr>Lecture 16: Thu. Apr. 3</vt:lpstr>
      <vt:lpstr>Lecture 17: Tue. Apr. 8</vt:lpstr>
      <vt:lpstr>Lecture 18: Thu. Apr. 10</vt:lpstr>
      <vt:lpstr>Lecture 19: Tue. Apr. 15</vt:lpstr>
      <vt:lpstr>Lecture 20: Tue. Apr. 22</vt:lpstr>
      <vt:lpstr>Lecture 21: Thu. Apr. 24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255</cp:revision>
  <dcterms:created xsi:type="dcterms:W3CDTF">2023-02-24T14:15:53Z</dcterms:created>
  <dcterms:modified xsi:type="dcterms:W3CDTF">2025-04-24T12:09:52Z</dcterms:modified>
</cp:coreProperties>
</file>