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23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1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0"/>
    <p:restoredTop sz="94478"/>
  </p:normalViewPr>
  <p:slideViewPr>
    <p:cSldViewPr snapToGrid="0" snapToObjects="1">
      <p:cViewPr varScale="1">
        <p:scale>
          <a:sx n="136" d="100"/>
          <a:sy n="136" d="100"/>
        </p:scale>
        <p:origin x="9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10: Tue. Feb.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7/9 (77.7%) //danger. danger.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104/137 (75.9%)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inc.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hw1 only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has been submitted (unless you took the extension)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has been graded and regrades were available (but now closed)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Possible snow this week (ugh!)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think it will be clear on Thursday morning whether this affects us or not.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2 (module 2) is due this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no DFAs are allowed to be HAND DRAWN. That includes hand drawing on a tablet. You CAN draw in an editing program like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paste image of DFA into your homework though.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finish module 2 and begin module 3.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67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11: Tue. Mar.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assignment has been returned (on time submissions)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open until Friday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THIS Thursday. Good luck! Same procedure as last time.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expect an increase in challenge on this one.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about 1 lecture behind in total. Let’s see how far we get today and I will reassess over the spring break.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was due last week (but some are using the extension)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catch up on all things module 3!!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8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12: Tue. Mar. 18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is due this Thursday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NEXT Thursday…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assignment has been returned (on time submissions)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open until Friday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completed. We are grading it now.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to have it back to you by Wednesday evening / Thursday morning.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about 1 lecture behind in total. If we miss any more classes we will need to catch up via recordings or something else.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is also complete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3!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76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13: Thu. Mar. 20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My OH are cancelled today: I’m sick today and will be heading back home to rest after this…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is due tonight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NEXT Thursday…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assignment has been returned (on time submissions)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open until Friday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completed. We are grading it now…haven’t been able to check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to have it back very soon.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about 1 lecture behind in total. If we miss any more classes we will need to catch up via recordings or something else.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is also complete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3!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41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14: Tue. Mar.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268330"/>
            <a:ext cx="10311319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everybody had a great weekend!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was due last Thursday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THIS Thursday…it will be similar to quiz 2 difficulty-wise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grades have been released…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still open for a bit if you need 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about 1 lecture behind in total. If we miss any more classes we will need to catch up via recordings or something else.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will continue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61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15: Tue. Apr.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268330"/>
            <a:ext cx="10311319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everybody had a great weekend!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took quiz 3 – I thought it was difficult, but not too much so.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grading it right now, hope to have it to you by Wednesday / Thursday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 homework (late submissions) being graded right now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/ quiz this week (enjoy a little break from DMT2 work)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continue module 4!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69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16: Thu. Apr.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268330"/>
            <a:ext cx="10311319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everybody had a great weekend!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graded!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14.5/20. Regrades open Friday at noon through next Thursday.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 homework (late submissions) being graded right now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Sorry, running a bit behind on these ones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/ quiz this week (enjoy a little break from DMT2 work)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week you have module 4 homework due.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week after that is quiz 4 (be ready!)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continue and probably finish module 4!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67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17: Tue. Apr. 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268330"/>
            <a:ext cx="10311319" cy="51498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everybody had a great weekend!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graded!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14.5/20. Regrades open Friday at noon through next Thursday.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 homework is being finished up right now. Most of you already have a grade back.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4 is due this Thursday. Please try to submit it on time.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Warning for Homework 5: Usually the extension is shorter due to end of the semester. I’ll be in touch with details when we get closer to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4 is NEXT Thursday.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begin module 5!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93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18: Thu. Apr.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268330"/>
            <a:ext cx="10311319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…end of semester is coming up quickly! We are almost there!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graded!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14.5/20. Regrades open Friday at noon through next Thursday.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 homework is very nearly done. Most of you have a grade now.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4 is due TONIGHT. Please try to submit it on time.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Warning for Homework 5: Usually the extension is shorter due to end of the semester. I’ll be in touch with details when we get closer to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4 is NEXT Thursday.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we continue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5!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87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19: Tue. Apr.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268330"/>
            <a:ext cx="10311319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THREE more lectures after today!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 homework is fully graded.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4 was due last Thursday.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time submissions should be returned today or tomorrow.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Warning for Homework 5: Usually the extension is shorter due to end of the semester. I’ll be in touch with details when we get closer to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4 is THIS Thursday. Expect similar to mod. 2 and 3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5!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5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Thu. Jan.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attendance over 50% so far: 	1/1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just joined the class, be sure to review the course policies!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course policies from last time?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yet.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will be due in two weeks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(from today)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1, which is a short introductory module about what theory of computation even is…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20: Tue. Apr.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268330"/>
            <a:ext cx="10311319" cy="514985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TWO more lectures after today!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 homework is fully graded.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4 homework and quiz are actively being graded and should be returned soon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5 is due Thursday: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Hoping to get through a lot of material today so you are able to do the last couple problems.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Extensions only extend deadline through next Tuesday (last day of class)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Final Exam Coming Up…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Procedure: You will take mod. 5 + final + retakes 1-4 (optional)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Final is on Friday May 9 from 9-12 in our classroom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5!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561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Status of Curve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29082" y="1455136"/>
            <a:ext cx="1995777" cy="73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Attendance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F2E0C1-FE2C-6A4C-AC9C-AF830C6365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200647" y="2779149"/>
            <a:ext cx="4214192" cy="6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HW On-Time Submissions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5BF833-0DB4-B04F-B026-932C0FF8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63838"/>
              </p:ext>
            </p:extLst>
          </p:nvPr>
        </p:nvGraphicFramePr>
        <p:xfrm>
          <a:off x="3053295" y="1379730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64.7%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E8E84-72F1-424D-90EC-32A0B6B6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657089"/>
              </p:ext>
            </p:extLst>
          </p:nvPr>
        </p:nvGraphicFramePr>
        <p:xfrm>
          <a:off x="2548834" y="3478771"/>
          <a:ext cx="72551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153816687"/>
                    </a:ext>
                  </a:extLst>
                </a:gridCol>
                <a:gridCol w="1582310">
                  <a:extLst>
                    <a:ext uri="{9D8B030D-6E8A-4147-A177-3AD203B41FA5}">
                      <a16:colId xmlns:a16="http://schemas.microsoft.com/office/drawing/2014/main" val="218493645"/>
                    </a:ext>
                  </a:extLst>
                </a:gridCol>
                <a:gridCol w="1661822">
                  <a:extLst>
                    <a:ext uri="{9D8B030D-6E8A-4147-A177-3AD203B41FA5}">
                      <a16:colId xmlns:a16="http://schemas.microsoft.com/office/drawing/2014/main" val="35628110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203402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On-Time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6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1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2: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3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4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3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59917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B978E73F-4A42-474F-AD3F-6BBF1391C7E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914097" y="1455136"/>
            <a:ext cx="1251889" cy="733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Wordle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D59FFC-9847-3D4A-A64C-B398DB59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150774"/>
              </p:ext>
            </p:extLst>
          </p:nvPr>
        </p:nvGraphicFramePr>
        <p:xfrm>
          <a:off x="8062617" y="1379730"/>
          <a:ext cx="27511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62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81.8%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1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Tue. Jan.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2/2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just joined the class, be sure to review the course policies!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course policies from last time?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next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 might want to start taking a brief look at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(and likely finish) module 1, which is a short introductory module about what theory of computation even is…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Thu. Jan.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3/3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Mine are after class today if you need anything…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next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 might want to start taking a brief look at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finish module 1 and begin module 2. Everything picks up significantly today.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0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Tue. Jan.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4/4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Mine are after class today if you need anything…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this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Remember to try to turn in HW on time. We are aiming for 90% on time submissions or more!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2. Everything picks up significantly today.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0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Thu. Jan.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5/5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have started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Anybody attend and have any issues? If so let me know so I can address it.</a:t>
            </a: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this Thursday.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to try to turn in HW on time. We are aiming for 90% on time submissions or more!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module 2.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3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Tue. Feb.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6/6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104/133 (78.2%)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oooof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still going ok? Any issues?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Should be returned to you if on time very soon (today or tomorrow)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Quiz 1 is on Thursday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2.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1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Thu. Feb. 13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7/7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104/133 (78.2%)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oooof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had a recorded lecture on regular expressions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Including proofs that regular expressions = NFA / DFAs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 is over…if you submitted late it will be graded eventually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has been graded.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good! Regrades open for 5 days (see announcements)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No assignment due this week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(and maybe finish) module 2.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7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9: Tue. Feb. 18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7/8 (87.5%)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104/137 (75.9%)  //final %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 (module 1) is completely graded (including late submissions)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NEXT Thursday (same procedure as last time)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Expect this one to be a ramp up in difficulty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2 programming challenge is due this week (Thursday)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autograded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 you get your score back right away.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work INDIVIDUALLY on this one.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finish continue module 3.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337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16553</TotalTime>
  <Words>2390</Words>
  <Application>Microsoft Macintosh PowerPoint</Application>
  <PresentationFormat>Widescreen</PresentationFormat>
  <Paragraphs>269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Thu. Jan. 16</vt:lpstr>
      <vt:lpstr>Lecture 3: Tue. Jan. 21</vt:lpstr>
      <vt:lpstr>Lecture 4: Thu. Jan. 23</vt:lpstr>
      <vt:lpstr>Lecture 5: Tue. Jan. 28</vt:lpstr>
      <vt:lpstr>Lecture 6: Thu. Jan. 30</vt:lpstr>
      <vt:lpstr>Lecture 7: Tue. Feb. 4</vt:lpstr>
      <vt:lpstr>Lecture 8: Thu. Feb. 13</vt:lpstr>
      <vt:lpstr>Lecture 9: Tue. Feb. 18</vt:lpstr>
      <vt:lpstr>Lecture 10: Tue. Feb. 25</vt:lpstr>
      <vt:lpstr>Lecture 11: Tue. Mar. 4</vt:lpstr>
      <vt:lpstr>Lecture 12: Tue. Mar. 18</vt:lpstr>
      <vt:lpstr>Lecture 13: Thu. Mar. 20</vt:lpstr>
      <vt:lpstr>Lecture 14: Tue. Mar. 25</vt:lpstr>
      <vt:lpstr>Lecture 15: Tue. Apr. 1</vt:lpstr>
      <vt:lpstr>Lecture 16: Thu. Apr. 3</vt:lpstr>
      <vt:lpstr>Lecture 17: Tue. Apr. 8</vt:lpstr>
      <vt:lpstr>Lecture 18: Thu. Apr. 10</vt:lpstr>
      <vt:lpstr>Lecture 19: Tue. Apr. 15</vt:lpstr>
      <vt:lpstr>Lecture 20: Tue. Apr. 22</vt:lpstr>
      <vt:lpstr>Status of Curve Data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252</cp:revision>
  <dcterms:created xsi:type="dcterms:W3CDTF">2023-02-24T14:15:53Z</dcterms:created>
  <dcterms:modified xsi:type="dcterms:W3CDTF">2025-04-22T12:21:20Z</dcterms:modified>
</cp:coreProperties>
</file>