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5"/>
  </p:notesMasterIdLst>
  <p:sldIdLst>
    <p:sldId id="256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6" r:id="rId13"/>
    <p:sldId id="51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33"/>
    <p:restoredTop sz="94563"/>
  </p:normalViewPr>
  <p:slideViewPr>
    <p:cSldViewPr snapToGrid="0" snapToObjects="1">
      <p:cViewPr varScale="1">
        <p:scale>
          <a:sx n="91" d="100"/>
          <a:sy n="91" d="100"/>
        </p:scale>
        <p:origin x="224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10: Tue. Feb.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7/9 (77.7%) //danger. danger.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104/137 (75.9%) 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inc.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hw1 only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has been submitted (unless you took the extension)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has been graded and regrades were available (but now closed)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Possible snow this week (ugh!)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think it will be clear on Thursday morning whether this affects us or not.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2 (module 2) is due this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no DFAs are allowed to be HAND DRAWN. That includes hand drawing on a tablet. You CAN draw in an editing program like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paste image of DFA into your homework though.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finish module 2 and begin module 3.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67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11: Tue. Mar.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assignment has been returned (on time submissions)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open until Friday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THIS Thursday. Good luck! Same procedure as last time.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expect an increase in challenge on this one.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about 1 lecture behind in total. Let’s see how far we get today and I will reassess over the spring break.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was due last week (but some are using the extension)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catch up on all things module 3!!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8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12: Tue. Mar. 18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is due this Thursday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NEXT Thursday…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assignment has been returned (on time submissions)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open until Friday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completed. We are grading it now.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to have it back to you by Wednesday evening / Thursday morning.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about 1 lecture behind in total. If we miss any more classes we will need to catch up via recordings or something else.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is also complete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3!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76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Status of Curve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902227" y="1435851"/>
            <a:ext cx="1995777" cy="73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Attendance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F2E0C1-FE2C-6A4C-AC9C-AF830C6365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200647" y="2580365"/>
            <a:ext cx="4214192" cy="6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HW On-Time Submissions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5BF833-0DB4-B04F-B026-932C0FF8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702970"/>
              </p:ext>
            </p:extLst>
          </p:nvPr>
        </p:nvGraphicFramePr>
        <p:xfrm>
          <a:off x="4910373" y="1371780"/>
          <a:ext cx="44165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574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1661823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1288111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 Lectures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70.0%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E8E84-72F1-424D-90EC-32A0B6B6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722316"/>
              </p:ext>
            </p:extLst>
          </p:nvPr>
        </p:nvGraphicFramePr>
        <p:xfrm>
          <a:off x="2548834" y="3279987"/>
          <a:ext cx="72551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153816687"/>
                    </a:ext>
                  </a:extLst>
                </a:gridCol>
                <a:gridCol w="1582310">
                  <a:extLst>
                    <a:ext uri="{9D8B030D-6E8A-4147-A177-3AD203B41FA5}">
                      <a16:colId xmlns:a16="http://schemas.microsoft.com/office/drawing/2014/main" val="218493645"/>
                    </a:ext>
                  </a:extLst>
                </a:gridCol>
                <a:gridCol w="1661822">
                  <a:extLst>
                    <a:ext uri="{9D8B030D-6E8A-4147-A177-3AD203B41FA5}">
                      <a16:colId xmlns:a16="http://schemas.microsoft.com/office/drawing/2014/main" val="35628110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203402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On-Time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6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1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7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2: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0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65.5%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59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1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Thu. Jan.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attendance over 50% so far: 	1/1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just joined the class, be sure to review the course policies!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course policies from last time?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yet.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will be due in two weeks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(from today)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1, which is a short introductory module about what theory of computation even is…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Tue. Jan.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2/2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just joined the class, be sure to review the course policies!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course policies from last time?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next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You might want to start taking a brief look at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(and likely finish) module 1, which is a short introductory module about what theory of computation even is…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Thu. Jan.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3/3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Mine are after class today if you need anything…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next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You might want to start taking a brief look at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finish module 1 and begin module 2. Everything picks up significantly today.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0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Tue. Jan.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4/4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Mine are after class today if you need anything…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this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Remember to try to turn in HW on time. We are aiming for 90% on time submissions or more!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2. Everything picks up significantly today.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0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Thu. Jan.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5/5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have started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Anybody attend and have any issues? If so let me know so I can address it.</a:t>
            </a: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this Thursday.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to try to turn in HW on time. We are aiming for 90% on time submissions or more!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module 2.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3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Tue. Feb.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6/6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104/133 (78.2%) 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oooof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still going ok? Any issues?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Should be returned to you if on time very soon (today or tomorrow)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Quiz 1 is on Thursday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2.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1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Thu. Feb. 13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7/7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104/133 (78.2%) 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oooof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had a recorded lecture on regular expressions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Including proofs that regular expressions = NFA / DFAs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 is over…if you submitted late it will be graded eventually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has been graded.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good! Regrades open for 5 days (see announcements)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No assignment due this week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(and maybe finish) module 2.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7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9: Tue. Feb. 18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7/8 (87.5%)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104/137 (75.9%)  //final %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 (module 1) is completely graded (including late submissions)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NEXT Thursday (same procedure as last time)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Expect this one to be a ramp up in difficulty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2 programming challenge is due this week (Thursday)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autograded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 you get your score back right away.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work INDIVIDUALLY on this one.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finish continue module 3.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337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12214</TotalTime>
  <Words>1451</Words>
  <Application>Microsoft Macintosh PowerPoint</Application>
  <PresentationFormat>Widescreen</PresentationFormat>
  <Paragraphs>158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Thu. Jan. 16</vt:lpstr>
      <vt:lpstr>Lecture 3: Tue. Jan. 21</vt:lpstr>
      <vt:lpstr>Lecture 4: Thu. Jan. 23</vt:lpstr>
      <vt:lpstr>Lecture 5: Tue. Jan. 28</vt:lpstr>
      <vt:lpstr>Lecture 6: Thu. Jan. 30</vt:lpstr>
      <vt:lpstr>Lecture 7: Tue. Feb. 4</vt:lpstr>
      <vt:lpstr>Lecture 8: Thu. Feb. 13</vt:lpstr>
      <vt:lpstr>Lecture 9: Tue. Feb. 18</vt:lpstr>
      <vt:lpstr>Lecture 10: Tue. Feb. 25</vt:lpstr>
      <vt:lpstr>Lecture 11: Tue. Mar. 4</vt:lpstr>
      <vt:lpstr>Lecture 12: Tue. Mar. 18</vt:lpstr>
      <vt:lpstr>Status of Curve Data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230</cp:revision>
  <dcterms:created xsi:type="dcterms:W3CDTF">2023-02-24T14:15:53Z</dcterms:created>
  <dcterms:modified xsi:type="dcterms:W3CDTF">2025-03-18T13:18:28Z</dcterms:modified>
</cp:coreProperties>
</file>