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6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9"/>
    <p:restoredTop sz="94519"/>
  </p:normalViewPr>
  <p:slideViewPr>
    <p:cSldViewPr snapToGrid="0" snapToObjects="1">
      <p:cViewPr varScale="1">
        <p:scale>
          <a:sx n="161" d="100"/>
          <a:sy n="161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02227" y="1435851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580365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77774"/>
              </p:ext>
            </p:extLst>
          </p:nvPr>
        </p:nvGraphicFramePr>
        <p:xfrm>
          <a:off x="4910373" y="1371780"/>
          <a:ext cx="44165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74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1288111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2316"/>
              </p:ext>
            </p:extLst>
          </p:nvPr>
        </p:nvGraphicFramePr>
        <p:xfrm>
          <a:off x="2548834" y="3279987"/>
          <a:ext cx="72551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12215</TotalTime>
  <Words>1584</Words>
  <Application>Microsoft Macintosh PowerPoint</Application>
  <PresentationFormat>Widescreen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232</cp:revision>
  <dcterms:created xsi:type="dcterms:W3CDTF">2023-02-24T14:15:53Z</dcterms:created>
  <dcterms:modified xsi:type="dcterms:W3CDTF">2025-03-20T14:15:21Z</dcterms:modified>
</cp:coreProperties>
</file>