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2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6" r:id="rId13"/>
    <p:sldId id="517" r:id="rId14"/>
    <p:sldId id="518" r:id="rId15"/>
    <p:sldId id="519" r:id="rId16"/>
    <p:sldId id="520" r:id="rId17"/>
    <p:sldId id="521" r:id="rId18"/>
    <p:sldId id="522" r:id="rId19"/>
    <p:sldId id="523" r:id="rId20"/>
    <p:sldId id="51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0"/>
    <p:restoredTop sz="94478"/>
  </p:normalViewPr>
  <p:slideViewPr>
    <p:cSldViewPr snapToGrid="0" snapToObjects="1">
      <p:cViewPr varScale="1">
        <p:scale>
          <a:sx n="136" d="100"/>
          <a:sy n="136" d="100"/>
        </p:scale>
        <p:origin x="9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Tue.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7/9 (77.7%) //danger. danger.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hw1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has been submitted (unless you took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Mar.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 Good luck! Same procedure as last 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expect an increase in challenge on this one.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Let’s see how far we get today and I will reassess over the spring break.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last week (but some are using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catch up on all things module 3!!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this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to you by Wednesday evening / Thursday morning.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OH are cancelled today: I’m sick today and will be heading back home to rest after this…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now…haven’t been able to check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very soon.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Thursday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THIS Thursday…it will be similar to quiz 2 difficulty-wise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grades have been released…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still open for a bit if you need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will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Tue. Apr.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took quiz 3 – I thought it was difficult, but not too much so.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grading it right now, hope to have it to you by Wednesday / Thursday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Thu. Apr.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Sorry, running a bit behind on these ones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 you have module 4 homework due.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week after that is quiz 4 (be ready!)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and probably finish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6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17: Tue. Apr. 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being finished up right now. Most of you already have a grade back.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is due this Thursday. Please try to submit it on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begin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69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18: Thu. Apr. 10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…end of semester is coming up quickly! We are almost there!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very nearly done. Most of you have a grade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is due TONIGHT. Please try to submit it on time.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we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87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19: Tue. Apr. 15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THREE more lectures after today!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is fully graded.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4 was due last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 time submissions should be returned today or tomorrow.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Warning for Homework 5: Usually the extension is shorter due to end of the semester. I’ll be in touch with details when we get closer to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4 is THIS Thursday. Expect similar to mod. 2 and 3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5!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25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163838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64.7%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86315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150774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/>
                        <a:t>81.8%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 (same procedure as last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this one to be a ramp up in difficulty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programming challenge is due this week (Thursday)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autograded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you get your score back right away.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work INDIVIDUALLY on this 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finish continue module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16549</TotalTime>
  <Words>2263</Words>
  <Application>Microsoft Macintosh PowerPoint</Application>
  <PresentationFormat>Widescreen</PresentationFormat>
  <Paragraphs>255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  <vt:lpstr>Lecture 10: Tue. Feb. 25</vt:lpstr>
      <vt:lpstr>Lecture 11: Tue. Mar. 4</vt:lpstr>
      <vt:lpstr>Lecture 12: Tue. Mar. 18</vt:lpstr>
      <vt:lpstr>Lecture 13: Thu. Mar. 20</vt:lpstr>
      <vt:lpstr>Lecture 14: Tue. Mar. 25</vt:lpstr>
      <vt:lpstr>Lecture 15: Tue. Apr. 1</vt:lpstr>
      <vt:lpstr>Lecture 16: Thu. Apr. 3</vt:lpstr>
      <vt:lpstr>Lecture 17: Tue. Apr. 8</vt:lpstr>
      <vt:lpstr>Lecture 18: Thu. Apr. 10</vt:lpstr>
      <vt:lpstr>Lecture 19: Tue. Apr. 15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250</cp:revision>
  <dcterms:created xsi:type="dcterms:W3CDTF">2023-02-24T14:15:53Z</dcterms:created>
  <dcterms:modified xsi:type="dcterms:W3CDTF">2025-04-15T14:08:48Z</dcterms:modified>
</cp:coreProperties>
</file>