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2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511" r:id="rId39"/>
    <p:sldId id="474" r:id="rId40"/>
    <p:sldId id="502" r:id="rId41"/>
    <p:sldId id="503" r:id="rId42"/>
    <p:sldId id="504" r:id="rId43"/>
    <p:sldId id="476" r:id="rId44"/>
    <p:sldId id="505" r:id="rId45"/>
    <p:sldId id="506" r:id="rId46"/>
    <p:sldId id="507" r:id="rId47"/>
    <p:sldId id="477" r:id="rId48"/>
    <p:sldId id="508" r:id="rId49"/>
    <p:sldId id="509" r:id="rId50"/>
    <p:sldId id="5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9"/>
    <p:restoredTop sz="94669"/>
  </p:normalViewPr>
  <p:slideViewPr>
    <p:cSldViewPr snapToGrid="0" snapToObjects="1">
      <p:cViewPr varScale="1">
        <p:scale>
          <a:sx n="136" d="100"/>
          <a:sy n="136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541904"/>
            <a:chOff x="457200" y="2609346"/>
            <a:chExt cx="11612880" cy="35419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15986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3014461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4937249"/>
              <a:ext cx="4123944" cy="878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4752053"/>
              <a:ext cx="4114800" cy="13991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detecting the Looping Forever case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673752"/>
            <a:ext cx="1397075" cy="119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1397075" cy="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4576967" y="24129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4560103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4560103" y="2443905"/>
            <a:ext cx="2774024" cy="1768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7548838" y="2986727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4909712"/>
            <a:ext cx="2601633" cy="41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Halt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 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Enter Japan 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 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Enter Japan 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 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Retrieve Marriage Paperwork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(Japan)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984875" y="153664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 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Enter Japan 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984875" y="1974519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2153318" y="2134940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2153318" y="275765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2153318" y="340535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2161338" y="405305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861677" y="153664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 B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861677" y="1974519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7030120" y="2134940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Retrieve Marriage Paperwork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(Japan)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7030120" y="275765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7030120" y="340535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7038140" y="405305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5575885" y="3200115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5543798" y="2940912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DA79D4-8DA8-364A-B0DF-42FF73F2A0CE}"/>
              </a:ext>
            </a:extLst>
          </p:cNvPr>
          <p:cNvSpPr txBox="1">
            <a:spLocks/>
          </p:cNvSpPr>
          <p:nvPr/>
        </p:nvSpPr>
        <p:spPr>
          <a:xfrm>
            <a:off x="1219406" y="5226184"/>
            <a:ext cx="9883471" cy="7054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What if it is a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FACT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that “Problem A: Enter Japan 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” is impossible to accomplish? What can you then conclude is also impossible? Why?</a:t>
            </a:r>
          </a:p>
        </p:txBody>
      </p:sp>
    </p:spTree>
    <p:extLst>
      <p:ext uri="{BB962C8B-B14F-4D97-AF65-F5344CB8AC3E}">
        <p14:creationId xmlns:p14="http://schemas.microsoft.com/office/powerpoint/2010/main" val="1524561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624" y="3721084"/>
                <a:ext cx="513781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rejects/loops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3721084"/>
                <a:ext cx="5137811" cy="1754997"/>
              </a:xfrm>
              <a:prstGeom prst="rect">
                <a:avLst/>
              </a:prstGeom>
              <a:blipFill>
                <a:blip r:embed="rId4"/>
                <a:stretch>
                  <a:fillRect l="-246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70097</TotalTime>
  <Words>3022</Words>
  <Application>Microsoft Macintosh PowerPoint</Application>
  <PresentationFormat>Widescreen</PresentationFormat>
  <Paragraphs>333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344</cp:revision>
  <dcterms:created xsi:type="dcterms:W3CDTF">2023-02-24T14:15:53Z</dcterms:created>
  <dcterms:modified xsi:type="dcterms:W3CDTF">2025-04-03T13:12:20Z</dcterms:modified>
</cp:coreProperties>
</file>