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4: Thu, June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run any of these by me if you want to know before the exam tomorrow…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…you need to do this THIS week (so…today) if you want to do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(TOMORROW!)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quickly finish module 4 and do exam review.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1: Mon, June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9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2: Tue, June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16593</TotalTime>
  <Words>2174</Words>
  <Application>Microsoft Macintosh PowerPoint</Application>
  <PresentationFormat>Widescreen</PresentationFormat>
  <Paragraphs>228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Week 3, Day 4: Thu, June 5</vt:lpstr>
      <vt:lpstr>Week 4, Day 1: Mon, June 9</vt:lpstr>
      <vt:lpstr>Week 4, Day 2: Tue, June 10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271</cp:revision>
  <dcterms:created xsi:type="dcterms:W3CDTF">2023-02-24T14:15:53Z</dcterms:created>
  <dcterms:modified xsi:type="dcterms:W3CDTF">2025-06-10T12:28:31Z</dcterms:modified>
</cp:coreProperties>
</file>