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9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9" r:id="rId16"/>
    <p:sldId id="520" r:id="rId17"/>
    <p:sldId id="51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25"/>
    <p:restoredTop sz="94506"/>
  </p:normalViewPr>
  <p:slideViewPr>
    <p:cSldViewPr snapToGrid="0" snapToObjects="1">
      <p:cViewPr varScale="1">
        <p:scale>
          <a:sx n="120" d="100"/>
          <a:sy n="120" d="100"/>
        </p:scale>
        <p:origin x="184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8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0.xml"/><Relationship Id="rId1" Type="http://schemas.openxmlformats.org/officeDocument/2006/relationships/tags" Target="../tags/tag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Thursday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THIS Thursday…it will be similar to quiz 2 difficulty-wise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grades have been released…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still open for a bit if you need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15: Tue. Apr. 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took quiz 3 – I thought it was difficult, but not too much so.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grading it right now, hope to have it to you by Wednesday / Thursday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69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16: Thu. Apr. 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graded!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14.5/20. Regrades open Friday at noon through next Thursday.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 homework (late submissions) being graded right now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Sorry, running a bit behind on these ones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/ quiz this week (enjoy a little break from DMT2 work)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week you have module 4 homework due.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week after that is quiz 4 (be ready!)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continue and probably finish module 4!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67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698359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573689"/>
              </p:ext>
            </p:extLst>
          </p:nvPr>
        </p:nvGraphicFramePr>
        <p:xfrm>
          <a:off x="2548834" y="3478771"/>
          <a:ext cx="72551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62.7%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0804291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16478</TotalTime>
  <Words>1908</Words>
  <Application>Microsoft Macintosh PowerPoint</Application>
  <PresentationFormat>Widescreen</PresentationFormat>
  <Paragraphs>216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Lecture 14: Tue. Mar. 25</vt:lpstr>
      <vt:lpstr>Lecture 15: Tue. Apr. 1</vt:lpstr>
      <vt:lpstr>Lecture 16: Thu. Apr. 3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241</cp:revision>
  <dcterms:created xsi:type="dcterms:W3CDTF">2023-02-24T14:15:53Z</dcterms:created>
  <dcterms:modified xsi:type="dcterms:W3CDTF">2025-04-03T12:56:20Z</dcterms:modified>
</cp:coreProperties>
</file>