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7"/>
  </p:notesMasterIdLst>
  <p:sldIdLst>
    <p:sldId id="256" r:id="rId2"/>
    <p:sldId id="505" r:id="rId3"/>
    <p:sldId id="516" r:id="rId4"/>
    <p:sldId id="517" r:id="rId5"/>
    <p:sldId id="51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3"/>
    <p:restoredTop sz="94384"/>
  </p:normalViewPr>
  <p:slideViewPr>
    <p:cSldViewPr snapToGrid="0" snapToObjects="1">
      <p:cViewPr varScale="1">
        <p:scale>
          <a:sx n="120" d="100"/>
          <a:sy n="120" d="100"/>
        </p:scale>
        <p:origin x="10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313F670-7F9A-774D-B73D-573401E44297}" type="datetime1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9669-A8A7-2D40-9D01-B35FC337AA30}" type="datetime1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6CF18-F41B-6B48-B3E5-599E9795C2C3}" type="datetime1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54854-6457-164F-A077-6B3035079B82}" type="datetime1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BFD7-E611-8C40-AC73-0C29FF63F0CD}" type="datetime1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63B06-0493-2840-9F37-30C9412BBF17}" type="datetime1">
              <a:rPr lang="en-US" smtClean="0"/>
              <a:t>9/9/25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5C0FA-8C46-E84D-B6D7-B673F2CA0A0E}" type="datetime1">
              <a:rPr lang="en-US" smtClean="0"/>
              <a:t>9/9/25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9CDE1-97B4-BF46-B69C-B86855B18820}" type="datetime1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D3A4-F9E5-FD49-AA87-B395F50451DC}" type="datetime1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FB37-B0AE-9449-85EC-14F9C83B6084}" type="datetime1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124A-616E-6944-A21A-1839F5DBE7BB}" type="datetime1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9A026-D48C-FD43-8676-CD625DD5D84B}" type="datetime1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5111E-23A3-1440-99A3-C4C665908E3D}" type="datetime1">
              <a:rPr lang="en-US" smtClean="0"/>
              <a:t>9/9/25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983B9-88EF-D74B-BA6D-6A3BF17C2B38}" type="datetime1">
              <a:rPr lang="en-US" smtClean="0"/>
              <a:t>9/9/25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0AEF-B4EC-084A-8DB8-A225C7981CBB}" type="datetime1">
              <a:rPr lang="en-US" smtClean="0"/>
              <a:t>9/9/25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60299-21CD-A94A-A7B0-44E787F8D42C}" type="datetime1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D19CF-4E62-D246-BA61-7B528271315F}" type="datetime1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F8978-FE14-CC4A-93A6-934EB06543C0}" type="datetime1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Tuesday, Sep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Last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 for missing. I could literally only whisper and sort of screech yell.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recording was about alphabets, strings, functions. Any questions?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 and start talking about bijections and sizes of sets. Short module, should be done today or Thursday.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DA1C1-74ED-23F1-75FA-FC2ABD662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DF7C322-969D-DF71-3530-1647CD1F2CB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Thursday, Sep 4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75D85D9-C9C8-43EC-3A73-16C518CA64C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9"/>
            <a:ext cx="9600522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NEXT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NEXT week. Schedule is finalized (or close to) on website.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371835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0B1A-BFF3-A32F-3B9C-B80933BA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5A34AA6-4298-337A-326D-724E5336D34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Tuesday, Sep 9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6A7F3C2-3852-79DE-DAF1-6BC608BE8C59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4151" y="1098548"/>
            <a:ext cx="9905998" cy="5387311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THIS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have plenty of time, but you might want to glance at it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not to use extensions unless you absolutely need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 in class (yay!)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Extensions reminder: Only one person from a group needs the extension (the person submitting the homework)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Please remember that I am asking for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makes the learning environment better for everybody. I appreciate it!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Discussion Section: Chase will be holding every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Wednesday 4-5pm in Rice 110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Begins tomorrow!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recordings are on Panopto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folders for Floryan and Pettit (little hard to find but they are there)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office hours start this week. Check it out!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and probably begin module 2 (where the REAL class begins)</a:t>
            </a:r>
          </a:p>
        </p:txBody>
      </p:sp>
    </p:spTree>
    <p:extLst>
      <p:ext uri="{BB962C8B-B14F-4D97-AF65-F5344CB8AC3E}">
        <p14:creationId xmlns:p14="http://schemas.microsoft.com/office/powerpoint/2010/main" val="2906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040465"/>
            <a:ext cx="1995777" cy="733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9:30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209007"/>
              </p:ext>
            </p:extLst>
          </p:nvPr>
        </p:nvGraphicFramePr>
        <p:xfrm>
          <a:off x="3053295" y="96505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1936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0" dirty="0"/>
                        <a:t>--</a:t>
                      </a:r>
                      <a:r>
                        <a:rPr lang="en-US" b="0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280196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--%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261EF31-6054-E2A5-1B38-CE7F8FAA8C6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29082" y="1979295"/>
            <a:ext cx="1995777" cy="733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3:30 </a:t>
            </a: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Att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0053670-A7F1-B4AB-DDE6-53F76EEC68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73204"/>
              </p:ext>
            </p:extLst>
          </p:nvPr>
        </p:nvGraphicFramePr>
        <p:xfrm>
          <a:off x="3053295" y="1903889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16711</TotalTime>
  <Words>516</Words>
  <Application>Microsoft Macintosh PowerPoint</Application>
  <PresentationFormat>Widescreen</PresentationFormat>
  <Paragraphs>89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Tw Cen MT</vt:lpstr>
      <vt:lpstr>Circuit</vt:lpstr>
      <vt:lpstr>CS3120 (DMT2) Daily Announcements</vt:lpstr>
      <vt:lpstr>Lecture 3: Tuesday, Sep 2</vt:lpstr>
      <vt:lpstr>Lecture 4: Thursday, Sep 4</vt:lpstr>
      <vt:lpstr>Lecture 5: Tuesday, Sep 9</vt:lpstr>
      <vt:lpstr>Status of Curve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279</cp:revision>
  <dcterms:created xsi:type="dcterms:W3CDTF">2023-02-24T14:15:53Z</dcterms:created>
  <dcterms:modified xsi:type="dcterms:W3CDTF">2025-09-09T12:43:03Z</dcterms:modified>
</cp:coreProperties>
</file>