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4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563"/>
    <p:restoredTop sz="94462"/>
  </p:normalViewPr>
  <p:slideViewPr>
    <p:cSldViewPr snapToGrid="0" snapToObjects="1">
      <p:cViewPr varScale="1">
        <p:scale>
          <a:sx n="160" d="100"/>
          <a:sy n="160" d="100"/>
        </p:scale>
        <p:origin x="9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Tue. Feb.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7/9 (77.7%) //danger. danger.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inc.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hw1 only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has been submitted (unless you took the extension)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 and regrades were available (but now closed)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Possible snow this week (ugh!)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think it will be clear on Thursday morning whether this affects us or not.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2 (module 2) is due this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no DFAs are allowed to be HAND DRAWN. That includes hand drawing on a tablet. You CAN draw in an editing program 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paste image of DFA into your homework though.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2 and begin module 3.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6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Tue. Mar.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THIS Thursday. Good luck! Same procedure as last time.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expect an increase in challenge on this one.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Let’s see how far we get today and I will reassess over the spring break.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last week (but some are using the extension)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catch up on all things module 3!!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902227" y="1435851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580365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549"/>
              </p:ext>
            </p:extLst>
          </p:nvPr>
        </p:nvGraphicFramePr>
        <p:xfrm>
          <a:off x="4910373" y="1371780"/>
          <a:ext cx="441650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574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166182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1288111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 Lectures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77.7%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182731"/>
              </p:ext>
            </p:extLst>
          </p:nvPr>
        </p:nvGraphicFramePr>
        <p:xfrm>
          <a:off x="2548834" y="3279987"/>
          <a:ext cx="725512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70.5%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Jan.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attendance over 50% so far: 	1/1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yet.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will be due in two weeks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(from today)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Jan.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2/2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(and likely finish)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3/3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1 and begin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0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Tue. Jan.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4/4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5/5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have started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Anybody attend and have any issues? If so let me know so I can address it.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3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6/6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still going ok? Any issues?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be returned to you if on time very soon (today or tomorrow)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Quiz 1 is on Thursday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1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7/7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had a recorded lecture on regular expressions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Including proofs that regular expressions = NFA / DFAs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is over…if you submitted late it will be graded eventually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good! Regrades open for 5 days (see announcements)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No assignment due this week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(and maybe finish)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7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7/8 (87.5%)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//final %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(module 1) is completely graded (including late submissions)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NEXT Thursday (same procedure as last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Expect this one to be a ramp up in difficulty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programming challenge is due this week (Thursday)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autograded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you get your score back right away.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work INDIVIDUALLY on this one.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finish continue module 3.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33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12206</TotalTime>
  <Words>1328</Words>
  <Application>Microsoft Macintosh PowerPoint</Application>
  <PresentationFormat>Widescreen</PresentationFormat>
  <Paragraphs>141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Jan. 16</vt:lpstr>
      <vt:lpstr>Lecture 3: Tue. Jan. 21</vt:lpstr>
      <vt:lpstr>Lecture 4: Thu. Jan. 23</vt:lpstr>
      <vt:lpstr>Lecture 5: Tue. Jan. 28</vt:lpstr>
      <vt:lpstr>Lecture 6: Thu. Jan. 30</vt:lpstr>
      <vt:lpstr>Lecture 7: Tue. Feb. 4</vt:lpstr>
      <vt:lpstr>Lecture 8: Thu. Feb. 13</vt:lpstr>
      <vt:lpstr>Lecture 9: Tue. Feb. 18</vt:lpstr>
      <vt:lpstr>Lecture 10: Tue. Feb. 25</vt:lpstr>
      <vt:lpstr>Lecture 11: Tue. Mar. 4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228</cp:revision>
  <dcterms:created xsi:type="dcterms:W3CDTF">2023-02-24T14:15:53Z</dcterms:created>
  <dcterms:modified xsi:type="dcterms:W3CDTF">2025-03-04T14:01:39Z</dcterms:modified>
</cp:coreProperties>
</file>