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3"/>
    <p:restoredTop sz="94982"/>
  </p:normalViewPr>
  <p:slideViewPr>
    <p:cSldViewPr snapToGrid="0" snapToObjects="1">
      <p:cViewPr varScale="1">
        <p:scale>
          <a:sx n="136" d="100"/>
          <a:sy n="136"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6/12/25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6/12/25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6/12/25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6/12/25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6/12/25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6/12/25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a:t>
            </a:r>
            <a:r>
              <a:rPr lang="en-US" sz="2000" b="1" dirty="0">
                <a:solidFill>
                  <a:schemeClr val="bg1"/>
                </a:solidFill>
              </a:rPr>
              <a:t>weight of the path</a:t>
            </a:r>
            <a:r>
              <a:rPr lang="en-US" sz="2000" dirty="0">
                <a:solidFill>
                  <a:schemeClr val="bg1"/>
                </a:solidFill>
              </a:rPr>
              <a:t> P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a:t>
            </a:r>
            <a:r>
              <a:rPr lang="en-US" sz="2000" b="1" dirty="0">
                <a:solidFill>
                  <a:schemeClr val="bg1"/>
                </a:solidFill>
              </a:rPr>
              <a:t>total weight less than or equal to k</a:t>
            </a:r>
            <a:r>
              <a:rPr lang="en-US" sz="2000" dirty="0">
                <a:solidFill>
                  <a:schemeClr val="bg1"/>
                </a:solidFill>
              </a:rPr>
              <a:t>?</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a:t>
            </a:r>
            <a:r>
              <a:rPr lang="en-US" sz="2000" b="1" dirty="0">
                <a:solidFill>
                  <a:schemeClr val="bg1"/>
                </a:solidFill>
              </a:rPr>
              <a:t>valid and is it weight less than or equal to k</a:t>
            </a:r>
            <a:r>
              <a:rPr lang="en-US" sz="2000" dirty="0">
                <a:solidFill>
                  <a:schemeClr val="bg1"/>
                </a:solidFill>
              </a:rPr>
              <a:t>?</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NP-Hard</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NP-Hard</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77413978"/>
              </p:ext>
            </p:extLst>
          </p:nvPr>
        </p:nvGraphicFramePr>
        <p:xfrm>
          <a:off x="1437122" y="969023"/>
          <a:ext cx="8839200" cy="52690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416238">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a:t>
                      </a:r>
                      <a:r>
                        <a:rPr lang="en-US" baseline="-25000" dirty="0" err="1">
                          <a:sym typeface="Symbol"/>
                        </a:rPr>
                        <a:t>fp</a:t>
                      </a:r>
                      <a:r>
                        <a:rPr lang="en-US" baseline="-25000" dirty="0">
                          <a:sym typeface="Symbol"/>
                        </a:rPr>
                        <a:t>(n)</a:t>
                      </a:r>
                      <a:endParaRPr lang="en-US" baseline="-25000"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clique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64492</TotalTime>
  <Words>9641</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456</cp:revision>
  <dcterms:created xsi:type="dcterms:W3CDTF">2023-02-24T14:15:53Z</dcterms:created>
  <dcterms:modified xsi:type="dcterms:W3CDTF">2025-06-12T12:56:02Z</dcterms:modified>
</cp:coreProperties>
</file>