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5000"/>
  </p:normalViewPr>
  <p:slideViewPr>
    <p:cSldViewPr snapToGrid="0" snapToObjects="1">
      <p:cViewPr varScale="1">
        <p:scale>
          <a:sx n="120" d="100"/>
          <a:sy n="120" d="100"/>
        </p:scale>
        <p:origin x="1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10/14/25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10/14/25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a:xfrm>
            <a:off x="2890560" y="2408973"/>
            <a:ext cx="6407704" cy="695732"/>
          </a:xfrm>
        </p:spPr>
        <p:txBody>
          <a:bodyPr/>
          <a:lstStyle/>
          <a:p>
            <a:pPr marL="0" indent="0" algn="ctr">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or equal to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NP-Hard</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NP-Hard</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64493</TotalTime>
  <Words>9641</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127</vt:i4>
      </vt:variant>
    </vt:vector>
  </HeadingPairs>
  <TitlesOfParts>
    <vt:vector size="135" baseType="lpstr">
      <vt:lpstr>Arial</vt:lpstr>
      <vt:lpstr>Calibri</vt:lpstr>
      <vt:lpstr>Cambria Math</vt:lpstr>
      <vt:lpstr>Courier New</vt:lpstr>
      <vt:lpstr>Symbol</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457</cp:revision>
  <dcterms:created xsi:type="dcterms:W3CDTF">2023-02-24T14:15:53Z</dcterms:created>
  <dcterms:modified xsi:type="dcterms:W3CDTF">2025-10-14T13:44:23Z</dcterms:modified>
</cp:coreProperties>
</file>