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8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2"/>
    <p:restoredTop sz="94513"/>
  </p:normalViewPr>
  <p:slideViewPr>
    <p:cSldViewPr snapToGrid="0" snapToObjects="1">
      <p:cViewPr varScale="1">
        <p:scale>
          <a:sx n="161" d="100"/>
          <a:sy n="161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Tue. Apr.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3 – I thought it was difficult, but not too much so.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grading it right now, hope to have it to you by Wednesday / Thursday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98359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73689"/>
              </p:ext>
            </p:extLst>
          </p:nvPr>
        </p:nvGraphicFramePr>
        <p:xfrm>
          <a:off x="2548834" y="3478771"/>
          <a:ext cx="72551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04291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16468</TotalTime>
  <Words>1797</Words>
  <Application>Microsoft Macintosh PowerPoint</Application>
  <PresentationFormat>Widescreen</PresentationFormat>
  <Paragraphs>203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Lecture 15: Tue. Apr. 1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239</cp:revision>
  <dcterms:created xsi:type="dcterms:W3CDTF">2023-02-24T14:15:53Z</dcterms:created>
  <dcterms:modified xsi:type="dcterms:W3CDTF">2025-04-01T12:21:11Z</dcterms:modified>
</cp:coreProperties>
</file>