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4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471"/>
  </p:normalViewPr>
  <p:slideViewPr>
    <p:cSldViewPr snapToGrid="0" snapToObjects="1">
      <p:cViewPr varScale="1">
        <p:scale>
          <a:sx n="118" d="100"/>
          <a:sy n="118" d="100"/>
        </p:scale>
        <p:origin x="2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F31-4C84-AC80-5B71-5C80270D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B890CE-291F-CF87-AB00-564F45A1A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Thursday, Oct 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8CEC4-04CE-3F71-9681-B9D020ED19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homework is due tonight. How is it going so far?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regrades are still open for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THN E316 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11365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8675-F727-23EA-93E3-E5ABFA0D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0FDF9E-8DE2-D56B-DC31-8C4DAF34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Tuesday, Oct 7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7FD271-027D-205F-95AA-90811D39A40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HW is in, should have feedback to you by quiz if 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25326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20786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04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44224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FCAE82-CCB9-8659-B5FE-5D1BF385BBC8}"/>
              </a:ext>
            </a:extLst>
          </p:cNvPr>
          <p:cNvSpPr txBox="1"/>
          <p:nvPr/>
        </p:nvSpPr>
        <p:spPr>
          <a:xfrm>
            <a:off x="7156351" y="2877504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updated numbers for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7ADA1-B890-D978-E211-014AAEC1357B}"/>
              </a:ext>
            </a:extLst>
          </p:cNvPr>
          <p:cNvCxnSpPr>
            <a:endCxn id="7" idx="1"/>
          </p:cNvCxnSpPr>
          <p:nvPr/>
        </p:nvCxnSpPr>
        <p:spPr>
          <a:xfrm>
            <a:off x="6345138" y="2712359"/>
            <a:ext cx="811213" cy="3498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16739</TotalTime>
  <Words>1618</Words>
  <Application>Microsoft Macintosh PowerPoint</Application>
  <PresentationFormat>Widescreen</PresentationFormat>
  <Paragraphs>195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Lecture 11: Thursday, Oct 2</vt:lpstr>
      <vt:lpstr>Lecture 12: Tuesday, Oct 7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293</cp:revision>
  <dcterms:created xsi:type="dcterms:W3CDTF">2023-02-24T14:15:53Z</dcterms:created>
  <dcterms:modified xsi:type="dcterms:W3CDTF">2025-10-07T11:53:22Z</dcterms:modified>
</cp:coreProperties>
</file>