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5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2: Tue, June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14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3: Wed, June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Monday 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and possibly finish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4.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62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4: Thu, June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MORE than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 (you should have started it)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Feel free to run any of these by me if you want to know before the exam tomorrow…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…you need to do this THIS week (so…today) if you want to do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(TOMORROW!)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quickly finish module 4 and do exam review.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656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2: Wed, May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How is it going?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tonight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we will have some time today to go over some of the problems together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might finish module 3…either way I hope to do some HW at end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3: Thu, May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Prog. Assignment and Mod. 2 Written are past due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TOMORROW. In class.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Looking forward to next week: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due Monday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due Thursday (hoping we finish lecture in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on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 and go over some former quizzes…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3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3, Day 1: Mon, June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HALFWAY done. This week probably the hardest, you can do this!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4 written assignment is due on Thursday evening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1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19/29. I will talk about it a bit today.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earn up to 3 points back on your exam (max 100 percent)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 to Natalia or me during office hours (I’ll send a sign up sheet for Natalia’s that she wants to use)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~5-10 minutes to talk through your mistakes on the exam and how to fix them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/ me will not speak or guide you. We will sit quietly and listen.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Afterwards you will see up to three points back on your exam depending on how well you explained yourself.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2 is this Friday (same format but covers modules 3 and 4)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module 4 homework to exam turnaround is really tight…nothing we can really do about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need to make good progress on module 4 material.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663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16591</TotalTime>
  <Words>1864</Words>
  <Application>Microsoft Macintosh PowerPoint</Application>
  <PresentationFormat>Widescreen</PresentationFormat>
  <Paragraphs>200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Week 2, Day 2: Wed, May 28</vt:lpstr>
      <vt:lpstr>Week 2, Day 3: Thu, May 29</vt:lpstr>
      <vt:lpstr>Week 3, Day 1: Mon, June 2</vt:lpstr>
      <vt:lpstr>Week 3, Day 2: Tue, June 3</vt:lpstr>
      <vt:lpstr>Week 3, Day 3: Wed, June 4</vt:lpstr>
      <vt:lpstr>Week 3, Day 4: Thu, June 5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269</cp:revision>
  <dcterms:created xsi:type="dcterms:W3CDTF">2023-02-24T14:15:53Z</dcterms:created>
  <dcterms:modified xsi:type="dcterms:W3CDTF">2025-06-05T12:46:19Z</dcterms:modified>
</cp:coreProperties>
</file>