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7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328"/>
  </p:normalViewPr>
  <p:slideViewPr>
    <p:cSldViewPr snapToGrid="0" snapToObjects="1">
      <p:cViewPr varScale="1">
        <p:scale>
          <a:sx n="122" d="100"/>
          <a:sy n="122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8F31-4C84-AC80-5B71-5C80270D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B890CE-291F-CF87-AB00-564F45A1A8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Thursday, Oct 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78CEC4-04CE-3F71-9681-B9D020ED19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homework is due tonight. How is it going so far?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regrades are still open for a 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THN E316 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11365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D8675-F727-23EA-93E3-E5ABFA0D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A0FDF9E-8DE2-D56B-DC31-8C4DAF349B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Tuesday, Oct 7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7FD271-027D-205F-95AA-90811D39A40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HW is in, should have feedback to you by quiz if on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25326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61F1-ED65-C1C6-12A3-A7CF1C495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2F0AA3A-89C2-E6C4-B0BF-4188D0DA06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</a:t>
            </a:r>
            <a:r>
              <a:rPr lang="en-US" dirty="0" err="1"/>
              <a:t>THursday</a:t>
            </a:r>
            <a:r>
              <a:rPr lang="en-US" dirty="0"/>
              <a:t>, Oct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D4D5F4B-0536-401B-BC7E-2DD7E5A2FC8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homework has been returned (if on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late, we are working through it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2 – It will be graded tonight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finish it on time please.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</a:t>
            </a:r>
          </a:p>
        </p:txBody>
      </p:sp>
    </p:spTree>
    <p:extLst>
      <p:ext uri="{BB962C8B-B14F-4D97-AF65-F5344CB8AC3E}">
        <p14:creationId xmlns:p14="http://schemas.microsoft.com/office/powerpoint/2010/main" val="84187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8C37F-F769-C8DA-A516-4D62E3388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28AA7C4-A23C-62F3-A9EA-DEFF9A0077E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</a:t>
            </a:r>
            <a:r>
              <a:rPr lang="en-US" dirty="0" err="1"/>
              <a:t>TUesday</a:t>
            </a:r>
            <a:r>
              <a:rPr lang="en-US" dirty="0"/>
              <a:t>, Oct 21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D812F3F-2BFB-D2A5-B299-10F808427CB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homework has been returned (if on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late, we are working through it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graded (you all did very well)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(late period) tonight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written homework is due this Thursday!!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</a:t>
            </a:r>
          </a:p>
        </p:txBody>
      </p:sp>
    </p:spTree>
    <p:extLst>
      <p:ext uri="{BB962C8B-B14F-4D97-AF65-F5344CB8AC3E}">
        <p14:creationId xmlns:p14="http://schemas.microsoft.com/office/powerpoint/2010/main" val="28243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D01BE-7E43-9717-7945-031EFF39E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4BEBF37-2531-651A-E46A-04891275F74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Thursday, Oct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8B4247-9E8E-5088-6E9F-A5F5CF4BC29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homework has been returned (if on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Still working through a few but almost done!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graded (you all did very well)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written homework is due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start module 4!</a:t>
            </a:r>
          </a:p>
        </p:txBody>
      </p:sp>
    </p:spTree>
    <p:extLst>
      <p:ext uri="{BB962C8B-B14F-4D97-AF65-F5344CB8AC3E}">
        <p14:creationId xmlns:p14="http://schemas.microsoft.com/office/powerpoint/2010/main" val="314343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09852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21850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48.0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08012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00243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26.7%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FCAE82-CCB9-8659-B5FE-5D1BF385BBC8}"/>
              </a:ext>
            </a:extLst>
          </p:cNvPr>
          <p:cNvSpPr txBox="1"/>
          <p:nvPr/>
        </p:nvSpPr>
        <p:spPr>
          <a:xfrm>
            <a:off x="7156351" y="2877504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updated numbers for this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07ADA1-B890-D978-E211-014AAEC1357B}"/>
              </a:ext>
            </a:extLst>
          </p:cNvPr>
          <p:cNvCxnSpPr>
            <a:endCxn id="7" idx="1"/>
          </p:cNvCxnSpPr>
          <p:nvPr/>
        </p:nvCxnSpPr>
        <p:spPr>
          <a:xfrm>
            <a:off x="6345138" y="2712359"/>
            <a:ext cx="811213" cy="3498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757-6691-85BD-663D-1D76AACF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74F87F-3A8E-FF64-9CB1-2364183208C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Thursday, Sep 25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B599B9-A2DB-A288-D017-08B2E5DA95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 (and possibly finish)</a:t>
            </a:r>
          </a:p>
        </p:txBody>
      </p:sp>
    </p:spTree>
    <p:extLst>
      <p:ext uri="{BB962C8B-B14F-4D97-AF65-F5344CB8AC3E}">
        <p14:creationId xmlns:p14="http://schemas.microsoft.com/office/powerpoint/2010/main" val="37635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C395-8DBC-9BA8-3727-56502AEF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7A9AFD-41AC-B9DF-6535-F7CC3FB6E2B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Tuesday, Sep 30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68F8F3-88C4-8250-F78C-8417AC935A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(see email for details / dates)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(and start module 3)</a:t>
            </a:r>
          </a:p>
        </p:txBody>
      </p:sp>
    </p:spTree>
    <p:extLst>
      <p:ext uri="{BB962C8B-B14F-4D97-AF65-F5344CB8AC3E}">
        <p14:creationId xmlns:p14="http://schemas.microsoft.com/office/powerpoint/2010/main" val="2065606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16786</TotalTime>
  <Words>2009</Words>
  <Application>Microsoft Macintosh PowerPoint</Application>
  <PresentationFormat>Widescreen</PresentationFormat>
  <Paragraphs>236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Lecture 9: Thursday, Sep 25</vt:lpstr>
      <vt:lpstr>Lecture 10: Tuesday, Sep 30</vt:lpstr>
      <vt:lpstr>Lecture 11: Thursday, Oct 2</vt:lpstr>
      <vt:lpstr>Lecture 12: Tuesday, Oct 7</vt:lpstr>
      <vt:lpstr>Lecture 13: THursday, Oct 16</vt:lpstr>
      <vt:lpstr>Lecture 14: TUesday, Oct 21</vt:lpstr>
      <vt:lpstr>Lecture 15: Thursday, Oct 23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300</cp:revision>
  <dcterms:created xsi:type="dcterms:W3CDTF">2023-02-24T14:15:53Z</dcterms:created>
  <dcterms:modified xsi:type="dcterms:W3CDTF">2025-10-23T13:15:01Z</dcterms:modified>
</cp:coreProperties>
</file>