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20"/>
  </p:notesMasterIdLst>
  <p:handoutMasterIdLst>
    <p:handoutMasterId r:id="rId21"/>
  </p:handoutMasterIdLst>
  <p:sldIdLst>
    <p:sldId id="447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</p:sldIdLst>
  <p:sldSz cx="12192000" cy="6858000"/>
  <p:notesSz cx="7315200" cy="9601200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6"/>
    <p:restoredTop sz="94702"/>
  </p:normalViewPr>
  <p:slideViewPr>
    <p:cSldViewPr>
      <p:cViewPr varScale="1">
        <p:scale>
          <a:sx n="140" d="100"/>
          <a:sy n="140" d="100"/>
        </p:scale>
        <p:origin x="216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done or VERY close to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After today, you should start working on module 2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recommended deadline is on 9/23</a:t>
            </a:r>
          </a:p>
          <a:p>
            <a:r>
              <a:rPr lang="en-US" dirty="0"/>
              <a:t>First quiz day is coming up fast.</a:t>
            </a:r>
          </a:p>
          <a:p>
            <a:pPr lvl="1"/>
            <a:r>
              <a:rPr lang="en-US" dirty="0"/>
              <a:t>Modules 1-2 quiz: Monday 9/26</a:t>
            </a:r>
          </a:p>
          <a:p>
            <a:r>
              <a:rPr lang="en-US" dirty="0"/>
              <a:t>Videos for reviewing sorting algorithms (for you 2150 folks) have been posted to lecture capture. Might need to scroll down.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Kruskal’s and onward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You should be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I will post Friday’s recording soon (sorry about that)</a:t>
            </a:r>
          </a:p>
          <a:p>
            <a:r>
              <a:rPr lang="en-US" dirty="0"/>
              <a:t>We are moving to Gilmer this Wednesday. Today is our last class in this room.</a:t>
            </a:r>
          </a:p>
          <a:p>
            <a:r>
              <a:rPr lang="en-US" dirty="0"/>
              <a:t>Today we start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9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officially Fall...I think? Yay!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officially cold?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Recommended deadline is today but try to be done by next Tuesday at the absolute latest</a:t>
            </a:r>
          </a:p>
          <a:p>
            <a:pPr lvl="1"/>
            <a:r>
              <a:rPr lang="en-US" dirty="0"/>
              <a:t>Hard deadline (modules 1 and 2) is coming up fast. Oct. 5. No extensions!!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Written assignment will get feedback if submitted by Thursday</a:t>
            </a:r>
          </a:p>
          <a:p>
            <a:r>
              <a:rPr lang="en-US" dirty="0"/>
              <a:t>Hard deadline for modules 1-2 fast approaching (Oct. 5)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will be graded soon (I think by end of the week)</a:t>
            </a:r>
          </a:p>
          <a:p>
            <a:pPr lvl="1"/>
            <a:r>
              <a:rPr lang="en-US" dirty="0"/>
              <a:t>Quick poll on how the quiz went?</a:t>
            </a:r>
          </a:p>
          <a:p>
            <a:r>
              <a:rPr lang="en-US" dirty="0"/>
              <a:t>If you haven’t watched those sorting reviews, that is bad. You need it today!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continue module 3. Closest pair of points!!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Many of you submitted written assignment by last night. Good job!!</a:t>
            </a:r>
          </a:p>
          <a:p>
            <a:r>
              <a:rPr lang="en-US" dirty="0"/>
              <a:t>Hard deadline for modules 1-2 fast approaching (Oct. 5). MANY have not submitted wiring yet. It is pretty tough. </a:t>
            </a:r>
          </a:p>
          <a:p>
            <a:r>
              <a:rPr lang="en-US" dirty="0"/>
              <a:t>Module 3 recommended deadline is about 1 week after break</a:t>
            </a:r>
          </a:p>
          <a:p>
            <a:pPr lvl="1"/>
            <a:r>
              <a:rPr lang="en-US" dirty="0"/>
              <a:t>Schedule says NEXT Friday but no worries if you talk an extra weekend or so.</a:t>
            </a:r>
          </a:p>
          <a:p>
            <a:pPr lvl="1"/>
            <a:r>
              <a:rPr lang="en-US" dirty="0"/>
              <a:t>You should be starting on this if you are able to.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almost graded (but not quite). I’ll send email with passing details, etc. once it is done.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finish module 3. We will be talking about </a:t>
            </a:r>
            <a:r>
              <a:rPr lang="en-US" dirty="0" err="1"/>
              <a:t>Quickselect</a:t>
            </a:r>
            <a:r>
              <a:rPr lang="en-US" dirty="0"/>
              <a:t>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2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Written assignments submitted before Thursday are graded. </a:t>
            </a:r>
          </a:p>
          <a:p>
            <a:r>
              <a:rPr lang="en-US" dirty="0"/>
              <a:t>Hard Deadline is Tonight for module 1-2 homework.</a:t>
            </a:r>
          </a:p>
          <a:p>
            <a:pPr lvl="1"/>
            <a:r>
              <a:rPr lang="en-US" dirty="0"/>
              <a:t>No extensions (you’ve already been given one).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But...way more reasonable to shoot for next Monday maybe</a:t>
            </a:r>
          </a:p>
          <a:p>
            <a:pPr lvl="1"/>
            <a:r>
              <a:rPr lang="en-US" dirty="0"/>
              <a:t>Technically it’s been 2 weeks since we did recurrences and closest pair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begin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7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Oct.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We will try to grade all written assignments before the drop deadline </a:t>
            </a:r>
          </a:p>
          <a:p>
            <a:r>
              <a:rPr lang="en-US" dirty="0"/>
              <a:t>Hard Deadline has passed for modules 1-2.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Module 4 </a:t>
            </a:r>
            <a:r>
              <a:rPr lang="en-US" dirty="0" err="1"/>
              <a:t>homeworks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You can start the first one after today’s lecture (Moving Boxes)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</a:t>
            </a:r>
            <a:r>
              <a:rPr lang="en-US"/>
              <a:t>we continue </a:t>
            </a:r>
            <a:r>
              <a:rPr lang="en-US" dirty="0"/>
              <a:t>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6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will try to grade all written assignments before the drop deadline</a:t>
            </a:r>
          </a:p>
          <a:p>
            <a:pPr lvl="1"/>
            <a:r>
              <a:rPr lang="en-US" dirty="0"/>
              <a:t>many of you already have it returned. About 40 left to grade.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</a:t>
            </a:r>
            <a:r>
              <a:rPr lang="en-US"/>
              <a:t>/ nursery)</a:t>
            </a:r>
            <a:endParaRPr lang="en-US" dirty="0"/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1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Quick comment about online vs. in-person OH</a:t>
            </a:r>
          </a:p>
          <a:p>
            <a:r>
              <a:rPr lang="en-US" dirty="0"/>
              <a:t>First discussion section was yesterday. Sounds like it went well but we might move to a room that is more private.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begin module 2!!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We will likely be changing the room for the Tuesday discussion sections…stay tuned.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continue module 2. Dijkstra proof of correctness +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You should have 1 of them finished by now, and another almost completed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Still no solid updates on discussion room section change. Not a lot of room options. Will let you know if things change. Check website to confirm.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Prim’s, Indirect Heaps, and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39304</TotalTime>
  <Words>2193</Words>
  <Application>Microsoft Macintosh PowerPoint</Application>
  <PresentationFormat>Widescreen</PresentationFormat>
  <Paragraphs>201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  <vt:lpstr>Wednesday, Sep. 7</vt:lpstr>
      <vt:lpstr>Friday, Sep. 9</vt:lpstr>
      <vt:lpstr>Monday, Sep. 12</vt:lpstr>
      <vt:lpstr>Wednesday, Sep. 14</vt:lpstr>
      <vt:lpstr>Monday, Sep. 19</vt:lpstr>
      <vt:lpstr>Wednesday, Sep. 21</vt:lpstr>
      <vt:lpstr>Friday, Sep. 23</vt:lpstr>
      <vt:lpstr>Wednesday, Sep. 28</vt:lpstr>
      <vt:lpstr>Friday, Sep. 30</vt:lpstr>
      <vt:lpstr>Wednesday, Oct. 5</vt:lpstr>
      <vt:lpstr>Friday, Oct. 7</vt:lpstr>
      <vt:lpstr>Monday, Oct. 10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499</cp:revision>
  <cp:lastPrinted>1999-12-17T13:56:08Z</cp:lastPrinted>
  <dcterms:created xsi:type="dcterms:W3CDTF">2010-01-20T18:12:12Z</dcterms:created>
  <dcterms:modified xsi:type="dcterms:W3CDTF">2022-10-10T14:47:34Z</dcterms:modified>
</cp:coreProperties>
</file>