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24"/>
  </p:notesMasterIdLst>
  <p:handoutMasterIdLst>
    <p:handoutMasterId r:id="rId25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</p:sldIdLst>
  <p:sldSz cx="12192000" cy="6858000"/>
  <p:notesSz cx="7315200" cy="96012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9"/>
    <p:restoredTop sz="94753"/>
  </p:normalViewPr>
  <p:slideViewPr>
    <p:cSldViewPr>
      <p:cViewPr varScale="1">
        <p:scale>
          <a:sx n="131" d="100"/>
          <a:sy n="131" d="100"/>
        </p:scale>
        <p:origin x="184" y="7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Oct.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We will try to grade all written assignments before the drop deadline </a:t>
            </a:r>
          </a:p>
          <a:p>
            <a:r>
              <a:rPr lang="en-US" dirty="0"/>
              <a:t>Hard Deadline has passed for modules 1-2.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Module 4 </a:t>
            </a:r>
            <a:r>
              <a:rPr lang="en-US" dirty="0" err="1"/>
              <a:t>homeworks</a:t>
            </a:r>
            <a:r>
              <a:rPr lang="en-US" dirty="0"/>
              <a:t>	</a:t>
            </a:r>
          </a:p>
          <a:p>
            <a:pPr lvl="1"/>
            <a:r>
              <a:rPr lang="en-US" dirty="0"/>
              <a:t>You can start the first one after today’s lecture (Moving Boxes)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</a:t>
            </a:r>
            <a:r>
              <a:rPr lang="en-US"/>
              <a:t>we continue </a:t>
            </a:r>
            <a:r>
              <a:rPr lang="en-US" dirty="0"/>
              <a:t>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64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will try to grade all written assignments before the drop deadline</a:t>
            </a:r>
          </a:p>
          <a:p>
            <a:pPr lvl="1"/>
            <a:r>
              <a:rPr lang="en-US" dirty="0"/>
              <a:t>many of you already have it returned. About 40 left to grade.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should be done with one of the two </a:t>
            </a:r>
            <a:r>
              <a:rPr lang="en-US" dirty="0" err="1"/>
              <a:t>homeworks</a:t>
            </a:r>
            <a:r>
              <a:rPr lang="en-US" dirty="0"/>
              <a:t> and working on the other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</a:t>
            </a:r>
            <a:r>
              <a:rPr lang="en-US"/>
              <a:t>/ nursery)</a:t>
            </a:r>
            <a:endParaRPr lang="en-US" dirty="0"/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312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All written assignments were graded in time for the drop deadline as promised! </a:t>
            </a:r>
          </a:p>
          <a:p>
            <a:r>
              <a:rPr lang="en-US" dirty="0"/>
              <a:t>Module 3 recommended deadline is passed us</a:t>
            </a:r>
          </a:p>
          <a:p>
            <a:pPr lvl="1"/>
            <a:r>
              <a:rPr lang="en-US" dirty="0"/>
              <a:t>You really should be done or finishing up module 3 right now</a:t>
            </a:r>
          </a:p>
          <a:p>
            <a:r>
              <a:rPr lang="en-US" dirty="0"/>
              <a:t>Recommended schedule moving forward</a:t>
            </a:r>
          </a:p>
          <a:p>
            <a:pPr lvl="1"/>
            <a:r>
              <a:rPr lang="en-US" dirty="0"/>
              <a:t>Finish module 3 </a:t>
            </a:r>
            <a:r>
              <a:rPr lang="en-US" dirty="0" err="1"/>
              <a:t>hw</a:t>
            </a:r>
            <a:r>
              <a:rPr lang="en-US" dirty="0"/>
              <a:t> if you haven’t already THIS WEEK</a:t>
            </a:r>
          </a:p>
          <a:p>
            <a:pPr lvl="1"/>
            <a:r>
              <a:rPr lang="en-US" dirty="0"/>
              <a:t>Do programming </a:t>
            </a:r>
            <a:r>
              <a:rPr lang="en-US" dirty="0" err="1"/>
              <a:t>hw</a:t>
            </a:r>
            <a:r>
              <a:rPr lang="en-US" dirty="0"/>
              <a:t> for module 4 (Moving Boxes) THIS WEEK</a:t>
            </a:r>
          </a:p>
          <a:p>
            <a:pPr lvl="1"/>
            <a:r>
              <a:rPr lang="en-US" dirty="0"/>
              <a:t>Do </a:t>
            </a:r>
            <a:r>
              <a:rPr lang="en-US" dirty="0" err="1"/>
              <a:t>hw</a:t>
            </a:r>
            <a:r>
              <a:rPr lang="en-US" dirty="0"/>
              <a:t> 4 number two next week (daycare / nursery)</a:t>
            </a:r>
          </a:p>
          <a:p>
            <a:r>
              <a:rPr lang="en-US" dirty="0"/>
              <a:t>Quick tip / clarification for Moving Boxes…</a:t>
            </a:r>
          </a:p>
          <a:p>
            <a:r>
              <a:rPr lang="en-US" dirty="0"/>
              <a:t>Quiz day 2 is fast approaching (Oct. 24), one week from next Mon.</a:t>
            </a:r>
          </a:p>
          <a:p>
            <a:pPr lvl="1"/>
            <a:r>
              <a:rPr lang="en-US" dirty="0"/>
              <a:t>Best quiz strategy?</a:t>
            </a:r>
          </a:p>
          <a:p>
            <a:r>
              <a:rPr lang="en-US" dirty="0"/>
              <a:t>Today we continue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Oct. 17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begin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11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3 HW by now.</a:t>
            </a:r>
          </a:p>
          <a:p>
            <a:r>
              <a:rPr lang="en-US" dirty="0"/>
              <a:t>You should be working on your second module 4 homework this week</a:t>
            </a:r>
          </a:p>
          <a:p>
            <a:pPr lvl="1"/>
            <a:r>
              <a:rPr lang="en-US" dirty="0"/>
              <a:t>Probably Daycare / Nursery</a:t>
            </a:r>
          </a:p>
          <a:p>
            <a:r>
              <a:rPr lang="en-US" dirty="0"/>
              <a:t>For Daycare: Make sure you think about the greedy choice property carefully. It is a little bit complicated (but not too bad)</a:t>
            </a:r>
          </a:p>
          <a:p>
            <a:r>
              <a:rPr lang="en-US" dirty="0"/>
              <a:t>Quiz day 2 is NEXT Monday</a:t>
            </a:r>
          </a:p>
          <a:p>
            <a:pPr lvl="1"/>
            <a:r>
              <a:rPr lang="en-US" dirty="0"/>
              <a:t>New quiz attempt at modules 3,4</a:t>
            </a:r>
          </a:p>
          <a:p>
            <a:pPr lvl="1"/>
            <a:r>
              <a:rPr lang="en-US" dirty="0"/>
              <a:t>Retakes available for modules 1,2</a:t>
            </a:r>
          </a:p>
          <a:p>
            <a:r>
              <a:rPr lang="en-US" dirty="0"/>
              <a:t>Today we continue with module 5 (dynamic programming!)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3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990600"/>
            <a:ext cx="10134600" cy="5715000"/>
          </a:xfrm>
        </p:spPr>
        <p:txBody>
          <a:bodyPr>
            <a:normAutofit/>
          </a:bodyPr>
          <a:lstStyle/>
          <a:p>
            <a:r>
              <a:rPr lang="en-US" dirty="0"/>
              <a:t>You should be done with module 4 HW by now.</a:t>
            </a:r>
          </a:p>
          <a:p>
            <a:pPr lvl="1"/>
            <a:r>
              <a:rPr lang="en-US" dirty="0"/>
              <a:t>You should be working on module 5 </a:t>
            </a:r>
            <a:r>
              <a:rPr lang="en-US" dirty="0" err="1"/>
              <a:t>hw</a:t>
            </a:r>
            <a:r>
              <a:rPr lang="en-US" dirty="0"/>
              <a:t> this week and next week.</a:t>
            </a:r>
          </a:p>
          <a:p>
            <a:r>
              <a:rPr lang="en-US" dirty="0"/>
              <a:t>Quiz day 2 was on Monday</a:t>
            </a:r>
          </a:p>
          <a:p>
            <a:pPr lvl="1"/>
            <a:r>
              <a:rPr lang="en-US" dirty="0"/>
              <a:t>How did it go? Length / difficulty of quizzes? How is morale?</a:t>
            </a:r>
          </a:p>
          <a:p>
            <a:pPr lvl="1"/>
            <a:r>
              <a:rPr lang="en-US" dirty="0"/>
              <a:t>Floryan is going to give you a bit of a pep talk!!</a:t>
            </a:r>
          </a:p>
          <a:p>
            <a:pPr lvl="1"/>
            <a:r>
              <a:rPr lang="en-US" dirty="0"/>
              <a:t>Likely won’t have it graded until next week (sorry!)</a:t>
            </a:r>
          </a:p>
          <a:p>
            <a:r>
              <a:rPr lang="en-US" dirty="0"/>
              <a:t>Today we finish module 5 (dynamic programming!)</a:t>
            </a:r>
          </a:p>
          <a:p>
            <a:pPr lvl="1"/>
            <a:r>
              <a:rPr lang="en-US" dirty="0"/>
              <a:t>Coin Change Problem (again)</a:t>
            </a:r>
          </a:p>
          <a:p>
            <a:pPr lvl="1"/>
            <a:r>
              <a:rPr lang="en-US" dirty="0"/>
              <a:t>String Edit Distance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19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39320</TotalTime>
  <Words>2573</Words>
  <Application>Microsoft Macintosh PowerPoint</Application>
  <PresentationFormat>Widescreen</PresentationFormat>
  <Paragraphs>245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  <vt:lpstr>Friday, Oct. 7</vt:lpstr>
      <vt:lpstr>Monday, Oct. 10</vt:lpstr>
      <vt:lpstr>Wednesday, Oct. 12</vt:lpstr>
      <vt:lpstr>Monday, Oct. 17</vt:lpstr>
      <vt:lpstr>Wednesday, Oct. 19</vt:lpstr>
      <vt:lpstr>Wednesday, Oct. 26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504</cp:revision>
  <cp:lastPrinted>1999-12-17T13:56:08Z</cp:lastPrinted>
  <dcterms:created xsi:type="dcterms:W3CDTF">2010-01-20T18:12:12Z</dcterms:created>
  <dcterms:modified xsi:type="dcterms:W3CDTF">2022-10-26T12:56:11Z</dcterms:modified>
</cp:coreProperties>
</file>