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25"/>
  </p:notesMasterIdLst>
  <p:handoutMasterIdLst>
    <p:handoutMasterId r:id="rId26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</p:sldIdLst>
  <p:sldSz cx="12192000" cy="6858000"/>
  <p:notesSz cx="7315200" cy="9601200"/>
  <p:custDataLst>
    <p:tags r:id="rId2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/>
    <p:restoredTop sz="94737"/>
  </p:normalViewPr>
  <p:slideViewPr>
    <p:cSldViewPr>
      <p:cViewPr varScale="1">
        <p:scale>
          <a:sx n="135" d="100"/>
          <a:sy n="135" d="100"/>
        </p:scale>
        <p:origin x="7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begin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continue with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and next week.</a:t>
            </a:r>
          </a:p>
          <a:p>
            <a:r>
              <a:rPr lang="en-US" dirty="0"/>
              <a:t>Quiz day 2 was on Monday</a:t>
            </a:r>
          </a:p>
          <a:p>
            <a:pPr lvl="1"/>
            <a:r>
              <a:rPr lang="en-US" dirty="0"/>
              <a:t>How did it go? Length / difficulty of quizzes? How is morale?</a:t>
            </a:r>
          </a:p>
          <a:p>
            <a:pPr lvl="1"/>
            <a:r>
              <a:rPr lang="en-US" dirty="0"/>
              <a:t>Floryan is going to give you a bit of a pep talk!!</a:t>
            </a:r>
          </a:p>
          <a:p>
            <a:pPr lvl="1"/>
            <a:r>
              <a:rPr lang="en-US" dirty="0"/>
              <a:t>Likely won’t have it graded until next week (sorry!)</a:t>
            </a:r>
          </a:p>
          <a:p>
            <a:r>
              <a:rPr lang="en-US" dirty="0"/>
              <a:t>Today we finish module 5 (dynamic programming!)</a:t>
            </a:r>
          </a:p>
          <a:p>
            <a:pPr lvl="1"/>
            <a:r>
              <a:rPr lang="en-US" dirty="0"/>
              <a:t>Coin Change Problem (again)</a:t>
            </a:r>
          </a:p>
          <a:p>
            <a:pPr lvl="1"/>
            <a:r>
              <a:rPr lang="en-US" dirty="0"/>
              <a:t>String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9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Birthday Floryan!</a:t>
            </a:r>
          </a:p>
          <a:p>
            <a:pPr lvl="1"/>
            <a:r>
              <a:rPr lang="en-US" dirty="0"/>
              <a:t>Can you guess how old I am? Do you even want to know?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(drainage) and next week (written).</a:t>
            </a:r>
          </a:p>
          <a:p>
            <a:r>
              <a:rPr lang="en-US" dirty="0"/>
              <a:t>Quiz Grading will hopefully be done by end of next week</a:t>
            </a:r>
          </a:p>
          <a:p>
            <a:pPr lvl="1"/>
            <a:r>
              <a:rPr lang="en-US" dirty="0"/>
              <a:t>It naturally takes longer due to extra quizzes.</a:t>
            </a:r>
          </a:p>
          <a:p>
            <a:r>
              <a:rPr lang="en-US" dirty="0"/>
              <a:t>Today we start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39324</TotalTime>
  <Words>2676</Words>
  <Application>Microsoft Macintosh PowerPoint</Application>
  <PresentationFormat>Widescreen</PresentationFormat>
  <Paragraphs>256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  <vt:lpstr>Monday, Oct. 17</vt:lpstr>
      <vt:lpstr>Wednesday, Oct. 19</vt:lpstr>
      <vt:lpstr>Wednesday, Oct. 26</vt:lpstr>
      <vt:lpstr>Friday, Oct. 28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506</cp:revision>
  <cp:lastPrinted>1999-12-17T13:56:08Z</cp:lastPrinted>
  <dcterms:created xsi:type="dcterms:W3CDTF">2010-01-20T18:12:12Z</dcterms:created>
  <dcterms:modified xsi:type="dcterms:W3CDTF">2022-10-28T14:29:22Z</dcterms:modified>
</cp:coreProperties>
</file>