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786" r:id="rId12"/>
    <p:sldId id="789" r:id="rId13"/>
    <p:sldId id="1098" r:id="rId14"/>
    <p:sldId id="792" r:id="rId15"/>
    <p:sldId id="799" r:id="rId16"/>
    <p:sldId id="794" r:id="rId17"/>
    <p:sldId id="1102" r:id="rId18"/>
    <p:sldId id="1103" r:id="rId19"/>
    <p:sldId id="842" r:id="rId20"/>
    <p:sldId id="262" r:id="rId21"/>
    <p:sldId id="850" r:id="rId22"/>
    <p:sldId id="268" r:id="rId23"/>
    <p:sldId id="342" r:id="rId24"/>
    <p:sldId id="846" r:id="rId25"/>
    <p:sldId id="315" r:id="rId26"/>
    <p:sldId id="851" r:id="rId27"/>
    <p:sldId id="312" r:id="rId28"/>
    <p:sldId id="313" r:id="rId29"/>
    <p:sldId id="852" r:id="rId30"/>
    <p:sldId id="1105" r:id="rId31"/>
    <p:sldId id="276" r:id="rId32"/>
    <p:sldId id="3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/>
    <p:restoredTop sz="92901" autoAdjust="0"/>
  </p:normalViewPr>
  <p:slideViewPr>
    <p:cSldViewPr>
      <p:cViewPr varScale="1">
        <p:scale>
          <a:sx n="133" d="100"/>
          <a:sy n="133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3528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7007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an independent set?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783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IndSet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3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25000" y="47244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6888" y="50723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144000" y="9906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98087" y="18465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1640" y="23104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9638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601200" y="50292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10023088" y="53771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5141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20200" y="12954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474287" y="21513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497840" y="26152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916129" y="1524000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B0E06BA-D4D8-2B41-8594-6067164C7E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NP </a:t>
            </a:r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7CEC3E4-CE7A-6B48-9D6D-8C715B98B7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that can be solved in polynomial time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for which a solution can be verified in polynomial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Note: this is a more “informal” definition, but it’s fine for CS4102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later slide on ”certificates” for more info.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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question: Does</a:t>
            </a:r>
            <a:r>
              <a:rPr lang="en-US" altLang="en-US" b="1" dirty="0">
                <a:ea typeface="ＭＳ Ｐゴシック" panose="020B0600070205080204" pitchFamily="34" charset="-128"/>
              </a:rPr>
              <a:t> P = NP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74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222656C-81CE-2A4C-847B-ECA5E8D394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Reminders and Some Consequences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28EBC3C-B1D5-BB46-A62C-3A49532D8DA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ea typeface="ＭＳ Ｐゴシック" panose="020B0600070205080204" pitchFamily="34" charset="-128"/>
              </a:rPr>
              <a:t>Definition of NP-Hard and NP-Complete: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If all problems A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reducible to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, then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NP-Hard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say B 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NP-Complete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if: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is NP-Hard</a:t>
            </a:r>
            <a:endParaRPr lang="en-US" altLang="en-US" sz="2800" u="sng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  <a:sym typeface="Symbol" pitchFamily="2" charset="2"/>
              </a:rPr>
              <a:t>and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8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</a:p>
          <a:p>
            <a:pPr lvl="2">
              <a:lnSpc>
                <a:spcPct val="90000"/>
              </a:lnSpc>
            </a:pPr>
            <a:endParaRPr lang="en-US" altLang="en-US" sz="2800" b="1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Any NP-C must reduce to any other NP-C.  Can you see why?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endParaRPr lang="en-US" altLang="en-US" sz="3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If B 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36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 C and B</a:t>
            </a:r>
            <a:r>
              <a:rPr lang="en-US" altLang="en-US" sz="3600" dirty="0">
                <a:ea typeface="ＭＳ Ｐゴシック" panose="020B0600070205080204" pitchFamily="34" charset="-128"/>
              </a:rPr>
              <a:t> is NP-Complete, C is also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Don’t see why?  We’ll show details in two more slides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 Otherwise can only say 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NP-hard.</a:t>
            </a:r>
          </a:p>
        </p:txBody>
      </p:sp>
    </p:spTree>
    <p:extLst>
      <p:ext uri="{BB962C8B-B14F-4D97-AF65-F5344CB8AC3E}">
        <p14:creationId xmlns:p14="http://schemas.microsoft.com/office/powerpoint/2010/main" val="393751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Oh yeah, prove B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Some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Non-decision forms of known NP-Cs (e.g. TSP)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halting problem. (Transform a SAT expression to a Turing machine.)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41888</TotalTime>
  <Words>2568</Words>
  <Application>Microsoft Macintosh PowerPoint</Application>
  <PresentationFormat>Widescreen</PresentationFormat>
  <Paragraphs>324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CS 3100 DSA2 Mark Floryan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Reduction</vt:lpstr>
      <vt:lpstr>Classes of Problems: P vs NP</vt:lpstr>
      <vt:lpstr>k-Independent Set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Review: P And NP Summary</vt:lpstr>
      <vt:lpstr>More Reminders and Some Consequences</vt:lpstr>
      <vt:lpstr>Proving NP-Completeness</vt:lpstr>
      <vt:lpstr>Order of the Reduction When Proving NP-Completeness</vt:lpstr>
      <vt:lpstr>What’s Next?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3213</cp:revision>
  <cp:lastPrinted>2020-04-22T16:31:35Z</cp:lastPrinted>
  <dcterms:created xsi:type="dcterms:W3CDTF">2017-08-21T20:54:06Z</dcterms:created>
  <dcterms:modified xsi:type="dcterms:W3CDTF">2022-11-09T14:13:35Z</dcterms:modified>
</cp:coreProperties>
</file>