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9"/>
  </p:notesMasterIdLst>
  <p:handoutMasterIdLst>
    <p:handoutMasterId r:id="rId30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finishing up module 5 homework now.</a:t>
            </a:r>
          </a:p>
          <a:p>
            <a:pPr lvl="1"/>
            <a:r>
              <a:rPr lang="en-US" dirty="0"/>
              <a:t>You should start scheduling (module 6) next week.</a:t>
            </a:r>
          </a:p>
          <a:p>
            <a:pPr lvl="1"/>
            <a:r>
              <a:rPr lang="en-US" dirty="0"/>
              <a:t>Notice that each module 6-8 only has one homework each (Yay!)</a:t>
            </a:r>
          </a:p>
          <a:p>
            <a:r>
              <a:rPr lang="en-US" dirty="0"/>
              <a:t>We are working on grading your quizzes this week. We’ve made good progress. Hoping to be done by end of weekend (sorry!)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done (or almost done) with module 5 homework by now.</a:t>
            </a:r>
          </a:p>
          <a:p>
            <a:r>
              <a:rPr lang="en-US" dirty="0"/>
              <a:t>You should be working on module 6 </a:t>
            </a:r>
            <a:r>
              <a:rPr lang="en-US" dirty="0" err="1"/>
              <a:t>hw</a:t>
            </a:r>
            <a:r>
              <a:rPr lang="en-US" dirty="0"/>
              <a:t> this week (scheduling)</a:t>
            </a:r>
          </a:p>
          <a:p>
            <a:r>
              <a:rPr lang="en-US" dirty="0"/>
              <a:t>Quiz grades were released. You all did quite well on them!</a:t>
            </a:r>
          </a:p>
          <a:p>
            <a:pPr lvl="1"/>
            <a:r>
              <a:rPr lang="en-US" dirty="0"/>
              <a:t>Regrades open until next Monday at 11pm.</a:t>
            </a:r>
          </a:p>
          <a:p>
            <a:r>
              <a:rPr lang="en-US" dirty="0"/>
              <a:t>Next quiz days are NEXT week! </a:t>
            </a:r>
          </a:p>
          <a:p>
            <a:pPr lvl="1"/>
            <a:r>
              <a:rPr lang="en-US" dirty="0"/>
              <a:t>Wed. is modules 3-4 retakes</a:t>
            </a:r>
          </a:p>
          <a:p>
            <a:pPr lvl="1"/>
            <a:r>
              <a:rPr lang="en-US" dirty="0"/>
              <a:t>Fri. is modules 5-6 first attempt (and recorded lecture)</a:t>
            </a:r>
          </a:p>
          <a:p>
            <a:r>
              <a:rPr lang="en-US" dirty="0"/>
              <a:t>Today we start module 7 (NP-Completeness)</a:t>
            </a:r>
          </a:p>
          <a:p>
            <a:pPr lvl="1"/>
            <a:r>
              <a:rPr lang="en-US" dirty="0"/>
              <a:t>Any questions about the recorded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0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39340</TotalTime>
  <Words>3043</Words>
  <Application>Microsoft Macintosh PowerPoint</Application>
  <PresentationFormat>Widescreen</PresentationFormat>
  <Paragraphs>295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  <vt:lpstr>Wednesday, Nov. 2</vt:lpstr>
      <vt:lpstr>Friday, Nov. 4</vt:lpstr>
      <vt:lpstr>Wednesday, Nov. 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510</cp:revision>
  <cp:lastPrinted>1999-12-17T13:56:08Z</cp:lastPrinted>
  <dcterms:created xsi:type="dcterms:W3CDTF">2010-01-20T18:12:12Z</dcterms:created>
  <dcterms:modified xsi:type="dcterms:W3CDTF">2022-11-09T13:54:58Z</dcterms:modified>
</cp:coreProperties>
</file>