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9"/>
  </p:notesMasterIdLst>
  <p:handoutMasterIdLst>
    <p:handoutMasterId r:id="rId10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</p:sldIdLst>
  <p:sldSz cx="12192000" cy="6858000"/>
  <p:notesSz cx="7315200" cy="9601200"/>
  <p:custDataLst>
    <p:tags r:id="rId11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09"/>
    <p:restoredTop sz="94676"/>
  </p:normalViewPr>
  <p:slideViewPr>
    <p:cSldViewPr>
      <p:cViewPr varScale="1">
        <p:scale>
          <a:sx n="135" d="100"/>
          <a:sy n="135" d="100"/>
        </p:scale>
        <p:origin x="9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4" Type="http://schemas.openxmlformats.org/officeDocument/2006/relationships/hyperlink" Target="https://discord.gg/x7Vf8sU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39107</TotalTime>
  <Words>772</Words>
  <Application>Microsoft Macintosh PowerPoint</Application>
  <PresentationFormat>Widescreen</PresentationFormat>
  <Paragraphs>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479</cp:revision>
  <cp:lastPrinted>1999-12-17T13:56:08Z</cp:lastPrinted>
  <dcterms:created xsi:type="dcterms:W3CDTF">2010-01-20T18:12:12Z</dcterms:created>
  <dcterms:modified xsi:type="dcterms:W3CDTF">2022-09-07T13:18:26Z</dcterms:modified>
</cp:coreProperties>
</file>