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23"/>
  </p:notesMasterIdLst>
  <p:handoutMasterIdLst>
    <p:handoutMasterId r:id="rId24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</p:sldIdLst>
  <p:sldSz cx="12192000" cy="6858000"/>
  <p:notesSz cx="7315200" cy="9601200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28"/>
    <p:restoredTop sz="94737"/>
  </p:normalViewPr>
  <p:slideViewPr>
    <p:cSldViewPr>
      <p:cViewPr varScale="1">
        <p:scale>
          <a:sx n="135" d="100"/>
          <a:sy n="135" d="100"/>
        </p:scale>
        <p:origin x="84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try to grade all written assignments before the drop deadline</a:t>
            </a:r>
          </a:p>
          <a:p>
            <a:pPr lvl="1"/>
            <a:r>
              <a:rPr lang="en-US" dirty="0"/>
              <a:t>many of you already have it returned. About 40 left to grade.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</a:t>
            </a:r>
            <a:r>
              <a:rPr lang="en-US"/>
              <a:t>/ nursery)</a:t>
            </a:r>
            <a:endParaRPr lang="en-US" dirty="0"/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written assignments were graded in time for the drop deadline as promised!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really should be done or finishing up module 3 right now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/ nursery)</a:t>
            </a:r>
          </a:p>
          <a:p>
            <a:r>
              <a:rPr lang="en-US" dirty="0"/>
              <a:t>Quick tip / clarification for Moving Boxes…</a:t>
            </a:r>
          </a:p>
          <a:p>
            <a:r>
              <a:rPr lang="en-US" dirty="0"/>
              <a:t>Quiz day 2 is fast approaching (Oct. 24), one week from next Mon.</a:t>
            </a:r>
          </a:p>
          <a:p>
            <a:pPr lvl="1"/>
            <a:r>
              <a:rPr lang="en-US" dirty="0"/>
              <a:t>Best quiz strategy?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begin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continue with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3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39317</TotalTime>
  <Words>2479</Words>
  <Application>Microsoft Macintosh PowerPoint</Application>
  <PresentationFormat>Widescreen</PresentationFormat>
  <Paragraphs>234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  <vt:lpstr>Monday, Oct. 10</vt:lpstr>
      <vt:lpstr>Wednesday, Oct. 12</vt:lpstr>
      <vt:lpstr>Monday, Oct. 17</vt:lpstr>
      <vt:lpstr>Wednesday, Oct. 19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503</cp:revision>
  <cp:lastPrinted>1999-12-17T13:56:08Z</cp:lastPrinted>
  <dcterms:created xsi:type="dcterms:W3CDTF">2010-01-20T18:12:12Z</dcterms:created>
  <dcterms:modified xsi:type="dcterms:W3CDTF">2022-10-19T13:13:01Z</dcterms:modified>
</cp:coreProperties>
</file>