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786" r:id="rId12"/>
    <p:sldId id="1109" r:id="rId13"/>
    <p:sldId id="789" r:id="rId14"/>
    <p:sldId id="1098" r:id="rId15"/>
    <p:sldId id="792" r:id="rId16"/>
    <p:sldId id="799" r:id="rId17"/>
    <p:sldId id="794" r:id="rId18"/>
    <p:sldId id="1102" r:id="rId19"/>
    <p:sldId id="1103" r:id="rId20"/>
    <p:sldId id="842" r:id="rId21"/>
    <p:sldId id="268" r:id="rId22"/>
    <p:sldId id="342" r:id="rId23"/>
    <p:sldId id="846" r:id="rId24"/>
    <p:sldId id="1108" r:id="rId25"/>
    <p:sldId id="315" r:id="rId26"/>
    <p:sldId id="851" r:id="rId27"/>
    <p:sldId id="322" r:id="rId28"/>
    <p:sldId id="312" r:id="rId29"/>
    <p:sldId id="313" r:id="rId30"/>
    <p:sldId id="337" r:id="rId31"/>
    <p:sldId id="336" r:id="rId32"/>
    <p:sldId id="339" r:id="rId33"/>
    <p:sldId id="341" r:id="rId34"/>
    <p:sldId id="1106" r:id="rId35"/>
    <p:sldId id="343" r:id="rId36"/>
    <p:sldId id="1107" r:id="rId37"/>
    <p:sldId id="345" r:id="rId38"/>
    <p:sldId id="852" r:id="rId39"/>
    <p:sldId id="1105" r:id="rId40"/>
    <p:sldId id="276" r:id="rId41"/>
    <p:sldId id="34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4"/>
    <p:restoredTop sz="92916" autoAdjust="0"/>
  </p:normalViewPr>
  <p:slideViewPr>
    <p:cSldViewPr>
      <p:cViewPr varScale="1">
        <p:scale>
          <a:sx n="138" d="100"/>
          <a:sy n="138" d="100"/>
        </p:scale>
        <p:origin x="2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 (P, NP, NP-Hard)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3528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7007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 vertex cover?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935" t="-4138" b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VertCover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25000" y="47244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6888" y="50723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144000" y="9906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98087" y="18465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1640" y="23104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9638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601200" y="50292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10023088" y="53771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5141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20200" y="12954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474287" y="21513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497840" y="26152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916129" y="1524000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2. Prove </a:t>
            </a:r>
            <a:r>
              <a:rPr lang="en-US" altLang="en-US" b="1" dirty="0">
                <a:ea typeface="ＭＳ Ｐゴシック" panose="020B0600070205080204" pitchFamily="34" charset="-128"/>
              </a:rPr>
              <a:t>B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(This one is usually easy)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NP-Complete Problem?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1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904177"/>
            <a:ext cx="7162800" cy="44966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Standard Algorithm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507097" y="2209800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64196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7239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086600" y="2398475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1392942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1212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689600" cy="5121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67015"/>
              </p:ext>
            </p:extLst>
          </p:nvPr>
        </p:nvGraphicFramePr>
        <p:xfrm>
          <a:off x="7696200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752600" y="1524000"/>
            <a:ext cx="2952688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  <a:stCxn id="9" idx="5"/>
          </p:cNvCxnSpPr>
          <p:nvPr/>
        </p:nvCxnSpPr>
        <p:spPr>
          <a:xfrm>
            <a:off x="4272877" y="2109367"/>
            <a:ext cx="3423323" cy="909424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just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738055"/>
              </p:ext>
            </p:extLst>
          </p:nvPr>
        </p:nvGraphicFramePr>
        <p:xfrm>
          <a:off x="7696200" y="2788604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99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6400800" cy="51212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705600" y="1600201"/>
            <a:ext cx="5181600" cy="50291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165725"/>
              </p:ext>
            </p:extLst>
          </p:nvPr>
        </p:nvGraphicFramePr>
        <p:xfrm>
          <a:off x="8060944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8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3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0528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Of course!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42038</TotalTime>
  <Words>3284</Words>
  <Application>Microsoft Macintosh PowerPoint</Application>
  <PresentationFormat>Widescreen</PresentationFormat>
  <Paragraphs>491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CS 3100 DSA2 Mark Floryan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Reduction</vt:lpstr>
      <vt:lpstr>Classes of Problems (P, NP, NP-Hard)</vt:lpstr>
      <vt:lpstr>Classes of Problems: P vs NP</vt:lpstr>
      <vt:lpstr>k-Vertex Cover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Proving NP-Completeness</vt:lpstr>
      <vt:lpstr>Order of the Reduction When Proving NP-Completeness</vt:lpstr>
      <vt:lpstr>What’s Next?</vt:lpstr>
      <vt:lpstr>What was the first NP-Complete Problem?</vt:lpstr>
      <vt:lpstr>But You Need One NP-Hard First…</vt:lpstr>
      <vt:lpstr>More About The SAT Problem</vt:lpstr>
      <vt:lpstr>3-SAT</vt:lpstr>
      <vt:lpstr>Conjunctive Normal Form (CNF)</vt:lpstr>
      <vt:lpstr>The 3-CNF Problem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3216</cp:revision>
  <cp:lastPrinted>2020-04-22T16:31:35Z</cp:lastPrinted>
  <dcterms:created xsi:type="dcterms:W3CDTF">2017-08-21T20:54:06Z</dcterms:created>
  <dcterms:modified xsi:type="dcterms:W3CDTF">2022-11-09T16:43:55Z</dcterms:modified>
</cp:coreProperties>
</file>