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26"/>
  </p:notesMasterIdLst>
  <p:sldIdLst>
    <p:sldId id="377" r:id="rId2"/>
    <p:sldId id="379" r:id="rId3"/>
    <p:sldId id="278" r:id="rId4"/>
    <p:sldId id="420" r:id="rId5"/>
    <p:sldId id="515" r:id="rId6"/>
    <p:sldId id="418" r:id="rId7"/>
    <p:sldId id="437" r:id="rId8"/>
    <p:sldId id="517" r:id="rId9"/>
    <p:sldId id="439" r:id="rId10"/>
    <p:sldId id="526" r:id="rId11"/>
    <p:sldId id="424" r:id="rId12"/>
    <p:sldId id="323" r:id="rId13"/>
    <p:sldId id="519" r:id="rId14"/>
    <p:sldId id="521" r:id="rId15"/>
    <p:sldId id="520" r:id="rId16"/>
    <p:sldId id="522" r:id="rId17"/>
    <p:sldId id="518" r:id="rId18"/>
    <p:sldId id="473" r:id="rId19"/>
    <p:sldId id="523" r:id="rId20"/>
    <p:sldId id="474" r:id="rId21"/>
    <p:sldId id="524" r:id="rId22"/>
    <p:sldId id="324" r:id="rId23"/>
    <p:sldId id="423" r:id="rId24"/>
    <p:sldId id="41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94"/>
    <p:restoredTop sz="94647"/>
  </p:normalViewPr>
  <p:slideViewPr>
    <p:cSldViewPr snapToGrid="0" snapToObjects="1">
      <p:cViewPr varScale="1">
        <p:scale>
          <a:sx n="123" d="100"/>
          <a:sy n="123" d="100"/>
        </p:scale>
        <p:origin x="2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8/11/25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3195221-79EA-9D42-9404-49B04A8A98FE}" type="datetime1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AC72-1054-5349-B819-EC5816012906}" type="datetime1">
              <a:rPr lang="en-US" smtClean="0"/>
              <a:t>8/11/25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EA80C-9698-6B49-AF03-BA3E91654186}" type="datetime1">
              <a:rPr lang="en-US" smtClean="0"/>
              <a:t>8/11/25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610D-B844-3A4B-9828-A3C0146A0045}" type="datetime1">
              <a:rPr lang="en-US" smtClean="0"/>
              <a:t>8/11/25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3245-F9CB-F248-B658-090812430620}" type="datetime1">
              <a:rPr lang="en-US" smtClean="0"/>
              <a:t>8/11/25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3EA2-D4AF-154F-B9E4-E56A24E64A69}" type="datetime1">
              <a:rPr lang="en-US" smtClean="0"/>
              <a:t>8/11/25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C3C0-B8DA-2947-9D8B-FC36B7912149}" type="datetime1">
              <a:rPr lang="en-US" smtClean="0"/>
              <a:t>8/11/25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75AB-3A7F-F044-91E5-B05AA8DCDB7D}" type="datetime1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F35A-0699-3649-A13E-ECA0919D0BEE}" type="datetime1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6046-C0D1-204B-BBFD-D30F3D59F0C6}" type="datetime1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CD73B-A524-6648-B3C8-00881046033F}" type="datetime1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B6FC-D15B-9B4D-BAF7-B376DC2D833C}" type="datetime1">
              <a:rPr lang="en-US" smtClean="0"/>
              <a:t>8/11/25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F0D92-C3CC-CF46-AB4F-19D71E204EF6}" type="datetime1">
              <a:rPr lang="en-US" smtClean="0"/>
              <a:t>8/11/25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1D0C-6CF0-1E41-AA89-F332E723F52A}" type="datetime1">
              <a:rPr lang="en-US" smtClean="0"/>
              <a:t>8/11/25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9F41-0600-3A49-A738-B6A30278C01E}" type="datetime1">
              <a:rPr lang="en-US" smtClean="0"/>
              <a:t>8/11/25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B7CF-3211-0C4C-BF98-05F94ED81F47}" type="datetime1">
              <a:rPr lang="en-US" smtClean="0"/>
              <a:t>8/11/25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A86B-713D-3F41-BD30-E73F286D8C94}" type="datetime1">
              <a:rPr lang="en-US" smtClean="0"/>
              <a:t>8/11/25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9ED2F-F966-714C-AA81-E993DB6D6BBA}" type="datetime1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image" Target="../media/image47.png"/><Relationship Id="rId3" Type="http://schemas.openxmlformats.org/officeDocument/2006/relationships/tags" Target="../tags/tag13.xml"/><Relationship Id="rId21" Type="http://schemas.openxmlformats.org/officeDocument/2006/relationships/image" Target="../media/image50.png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image" Target="../media/image46.png"/><Relationship Id="rId2" Type="http://schemas.openxmlformats.org/officeDocument/2006/relationships/tags" Target="../tags/tag12.xml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image" Target="../media/image44.png"/><Relationship Id="rId10" Type="http://schemas.openxmlformats.org/officeDocument/2006/relationships/tags" Target="../tags/tag20.xml"/><Relationship Id="rId19" Type="http://schemas.openxmlformats.org/officeDocument/2006/relationships/image" Target="../media/image48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Kruskal’s MST and Find-Union Data Structure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CS 3100</a:t>
            </a:r>
          </a:p>
          <a:p>
            <a:pPr algn="ctr"/>
            <a:r>
              <a:rPr lang="en-US" dirty="0"/>
              <a:t>Mark Floryan</a:t>
            </a:r>
          </a:p>
          <a:p>
            <a:pPr algn="ctr"/>
            <a:r>
              <a:rPr lang="en-US" dirty="0"/>
              <a:t>CLRS 21.1-21.4, 23.2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7FF1F-1077-8146-D08F-A46C0B11A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>
            <a:extLst>
              <a:ext uri="{FF2B5EF4-FFF2-40B4-BE49-F238E27FC236}">
                <a16:creationId xmlns:a16="http://schemas.microsoft.com/office/drawing/2014/main" id="{946F0136-B771-64DE-6163-20407F561A12}"/>
              </a:ext>
            </a:extLst>
          </p:cNvPr>
          <p:cNvSpPr>
            <a:spLocks noGrp="1" noChangeArrowheads="1"/>
          </p:cNvSpPr>
          <p:nvPr>
            <p:ph sz="quarter" idx="1"/>
            <p:custDataLst>
              <p:tags r:id="rId1"/>
            </p:custDataLst>
          </p:nvPr>
        </p:nvSpPr>
        <p:spPr>
          <a:xfrm>
            <a:off x="1223322" y="1023936"/>
            <a:ext cx="6302072" cy="5486400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anchor="ctr">
            <a:normAutofit fontScale="92500" lnSpcReduction="20000"/>
          </a:bodyPr>
          <a:lstStyle/>
          <a:p>
            <a:pP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void Graph::</a:t>
            </a:r>
            <a:r>
              <a:rPr lang="en-US" sz="1800" b="1" dirty="0" err="1">
                <a:solidFill>
                  <a:schemeClr val="bg1"/>
                </a:solidFill>
                <a:latin typeface="Courier New" pitchFamily="49" charset="0"/>
              </a:rPr>
              <a:t>kruskal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():</a:t>
            </a:r>
          </a:p>
          <a:p>
            <a:pP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 int </a:t>
            </a:r>
            <a:r>
              <a:rPr lang="en-US" sz="1800" b="1" dirty="0" err="1">
                <a:solidFill>
                  <a:schemeClr val="bg1"/>
                </a:solidFill>
                <a:latin typeface="Courier New" pitchFamily="49" charset="0"/>
              </a:rPr>
              <a:t>edgesAccepted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= 0</a:t>
            </a:r>
          </a:p>
          <a:p>
            <a:pP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bg1"/>
                </a:solidFill>
                <a:latin typeface="Courier New" pitchFamily="49" charset="0"/>
              </a:rPr>
              <a:t>DisjSet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s(NUM_VERTICES)</a:t>
            </a:r>
          </a:p>
          <a:p>
            <a:pP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bg1"/>
                </a:solidFill>
                <a:latin typeface="Courier New" pitchFamily="49" charset="0"/>
              </a:rPr>
              <a:t>PriorityQueue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Q()</a:t>
            </a:r>
          </a:p>
          <a:p>
            <a:pP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 Add all edges of graph by cost to Q</a:t>
            </a:r>
          </a:p>
          <a:p>
            <a:pPr>
              <a:buNone/>
            </a:pPr>
            <a:endParaRPr lang="en-US" sz="18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 while (</a:t>
            </a:r>
            <a:r>
              <a:rPr lang="en-US" sz="1800" b="1" dirty="0" err="1">
                <a:solidFill>
                  <a:schemeClr val="bg1"/>
                </a:solidFill>
                <a:latin typeface="Courier New" pitchFamily="49" charset="0"/>
              </a:rPr>
              <a:t>edgesAccepted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&lt; NUM_VERTICES – 1):</a:t>
            </a:r>
          </a:p>
          <a:p>
            <a:pP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chemeClr val="accent3"/>
                </a:solidFill>
                <a:latin typeface="Courier New" pitchFamily="49" charset="0"/>
              </a:rPr>
              <a:t>e = </a:t>
            </a:r>
            <a:r>
              <a:rPr lang="en-US" sz="1800" b="1" dirty="0" err="1">
                <a:solidFill>
                  <a:schemeClr val="accent3"/>
                </a:solidFill>
                <a:latin typeface="Courier New" pitchFamily="49" charset="0"/>
              </a:rPr>
              <a:t>Q.dequeue</a:t>
            </a:r>
            <a:r>
              <a:rPr lang="en-US" sz="1800" b="1" dirty="0">
                <a:solidFill>
                  <a:schemeClr val="accent3"/>
                </a:solidFill>
                <a:latin typeface="Courier New" pitchFamily="49" charset="0"/>
              </a:rPr>
              <a:t>()</a:t>
            </a:r>
          </a:p>
          <a:p>
            <a:pP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   // edge e = (u, v)</a:t>
            </a:r>
          </a:p>
          <a:p>
            <a:pP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uset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s.find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(u)</a:t>
            </a:r>
          </a:p>
          <a:p>
            <a:pPr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vset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s.find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(v)</a:t>
            </a:r>
          </a:p>
          <a:p>
            <a:pP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chemeClr val="accent4"/>
                </a:solidFill>
                <a:latin typeface="Courier New" pitchFamily="49" charset="0"/>
              </a:rPr>
              <a:t>if (</a:t>
            </a:r>
            <a:r>
              <a:rPr lang="en-US" sz="1800" b="1" dirty="0" err="1">
                <a:solidFill>
                  <a:schemeClr val="accent4"/>
                </a:solidFill>
                <a:latin typeface="Courier New" pitchFamily="49" charset="0"/>
              </a:rPr>
              <a:t>uset</a:t>
            </a:r>
            <a:r>
              <a:rPr lang="en-US" sz="1800" b="1" dirty="0">
                <a:solidFill>
                  <a:schemeClr val="accent4"/>
                </a:solidFill>
                <a:latin typeface="Courier New" pitchFamily="49" charset="0"/>
              </a:rPr>
              <a:t> != </a:t>
            </a:r>
            <a:r>
              <a:rPr lang="en-US" sz="1800" b="1" dirty="0" err="1">
                <a:solidFill>
                  <a:schemeClr val="accent4"/>
                </a:solidFill>
                <a:latin typeface="Courier New" pitchFamily="49" charset="0"/>
              </a:rPr>
              <a:t>vset</a:t>
            </a:r>
            <a:r>
              <a:rPr lang="en-US" sz="1800" b="1" dirty="0">
                <a:solidFill>
                  <a:schemeClr val="accent4"/>
                </a:solidFill>
                <a:latin typeface="Courier New" pitchFamily="49" charset="0"/>
              </a:rPr>
              <a:t>):</a:t>
            </a:r>
          </a:p>
          <a:p>
            <a:pP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     </a:t>
            </a:r>
            <a:r>
              <a:rPr lang="en-US" sz="1800" b="1" dirty="0" err="1">
                <a:solidFill>
                  <a:schemeClr val="bg1"/>
                </a:solidFill>
                <a:latin typeface="Courier New" pitchFamily="49" charset="0"/>
              </a:rPr>
              <a:t>edgesAccepted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++</a:t>
            </a:r>
          </a:p>
          <a:p>
            <a:pP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  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s.unionSets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uset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,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vset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CB217B6-1A7C-2CCE-476F-F29F7C88F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91783"/>
            <a:ext cx="9905998" cy="645131"/>
          </a:xfrm>
        </p:spPr>
        <p:txBody>
          <a:bodyPr/>
          <a:lstStyle/>
          <a:p>
            <a:pPr algn="ctr"/>
            <a:r>
              <a:rPr lang="en-US" dirty="0" err="1"/>
              <a:t>Kruskal</a:t>
            </a:r>
            <a:r>
              <a:rPr lang="en-US" dirty="0"/>
              <a:t>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FEE30B-35D8-C1AB-24C8-99320995199E}"/>
                  </a:ext>
                </a:extLst>
              </p:cNvPr>
              <p:cNvSpPr txBox="1"/>
              <p:nvPr/>
            </p:nvSpPr>
            <p:spPr>
              <a:xfrm>
                <a:off x="7609491" y="2709923"/>
                <a:ext cx="4183116" cy="2114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90000"/>
                  </a:lnSpc>
                </a:pPr>
                <a:r>
                  <a:rPr lang="en-US" sz="2100" b="1" i="1" u="sng" dirty="0"/>
                  <a:t>Run time</a:t>
                </a:r>
                <a:r>
                  <a:rPr lang="en-US" sz="2100" dirty="0"/>
                  <a:t>:</a:t>
                </a:r>
              </a:p>
              <a:p>
                <a:pPr lvl="1">
                  <a:lnSpc>
                    <a:spcPct val="90000"/>
                  </a:lnSpc>
                </a:pPr>
                <a:endParaRPr lang="en-US" sz="21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100" dirty="0"/>
                  <a:t>Let f(V) be time of find, and u(V) be time of union.</a:t>
                </a:r>
              </a:p>
              <a:p>
                <a:pPr lvl="1">
                  <a:lnSpc>
                    <a:spcPct val="90000"/>
                  </a:lnSpc>
                </a:pPr>
                <a:endParaRPr lang="en-US" sz="2100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∗2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1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FEE30B-35D8-C1AB-24C8-993209951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491" y="2709923"/>
                <a:ext cx="4183116" cy="2114425"/>
              </a:xfrm>
              <a:prstGeom prst="rect">
                <a:avLst/>
              </a:prstGeom>
              <a:blipFill>
                <a:blip r:embed="rId3"/>
                <a:stretch>
                  <a:fillRect t="-3593" r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235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Find-Union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320426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1" y="408311"/>
            <a:ext cx="9905998" cy="926503"/>
          </a:xfrm>
        </p:spPr>
        <p:txBody>
          <a:bodyPr/>
          <a:lstStyle/>
          <a:p>
            <a:pPr algn="ctr"/>
            <a:r>
              <a:rPr lang="en-US" dirty="0"/>
              <a:t>Union/Find and Disjoint Sets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880037" y="1992886"/>
            <a:ext cx="7485993" cy="5777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Needs to support the following operations: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71BBB11-7EF5-5D03-99EF-0779EF357525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880039" y="2665548"/>
            <a:ext cx="8504180" cy="67266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void </a:t>
            </a:r>
            <a:r>
              <a:rPr lang="en-US" b="1" dirty="0" err="1">
                <a:solidFill>
                  <a:schemeClr val="bg1"/>
                </a:solidFill>
              </a:rPr>
              <a:t>makeSet</a:t>
            </a:r>
            <a:r>
              <a:rPr lang="en-US" b="1" dirty="0">
                <a:solidFill>
                  <a:schemeClr val="bg1"/>
                </a:solidFill>
              </a:rPr>
              <a:t>(int n)</a:t>
            </a:r>
            <a:r>
              <a:rPr lang="en-US" dirty="0">
                <a:solidFill>
                  <a:schemeClr val="bg1"/>
                </a:solidFill>
              </a:rPr>
              <a:t>		//construct n independent sets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04EDB7F-3161-CD81-C3A7-B17FC5ED7D35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880040" y="3604349"/>
            <a:ext cx="8504180" cy="67266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int </a:t>
            </a:r>
            <a:r>
              <a:rPr lang="en-US" b="1" dirty="0" err="1">
                <a:solidFill>
                  <a:schemeClr val="bg1"/>
                </a:solidFill>
              </a:rPr>
              <a:t>findSet</a:t>
            </a:r>
            <a:r>
              <a:rPr lang="en-US" b="1" dirty="0">
                <a:solidFill>
                  <a:schemeClr val="bg1"/>
                </a:solidFill>
              </a:rPr>
              <a:t>(int 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)	</a:t>
            </a:r>
            <a:r>
              <a:rPr lang="en-US" dirty="0">
                <a:solidFill>
                  <a:schemeClr val="bg1"/>
                </a:solidFill>
              </a:rPr>
              <a:t>		//given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, which set does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belong to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2BA0309-BFF4-5816-ADBF-916124CA864F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1880038" y="4525176"/>
            <a:ext cx="8504180" cy="67266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void union(int 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, int j)</a:t>
            </a:r>
            <a:r>
              <a:rPr lang="en-US" dirty="0">
                <a:solidFill>
                  <a:schemeClr val="bg1"/>
                </a:solidFill>
              </a:rPr>
              <a:t>		//merge sets containing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and j</a:t>
            </a:r>
          </a:p>
        </p:txBody>
      </p:sp>
    </p:spTree>
    <p:extLst>
      <p:ext uri="{BB962C8B-B14F-4D97-AF65-F5344CB8AC3E}">
        <p14:creationId xmlns:p14="http://schemas.microsoft.com/office/powerpoint/2010/main" val="1580389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1" y="256707"/>
            <a:ext cx="9905998" cy="705785"/>
          </a:xfrm>
        </p:spPr>
        <p:txBody>
          <a:bodyPr/>
          <a:lstStyle/>
          <a:p>
            <a:pPr algn="ctr"/>
            <a:r>
              <a:rPr lang="en-US" dirty="0"/>
              <a:t>Union/Find and Disjoint Sets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3706206"/>
            <a:ext cx="8229600" cy="1066800"/>
          </a:xfrm>
          <a:ln>
            <a:solidFill>
              <a:schemeClr val="tx1">
                <a:lumMod val="9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457200" lvl="1" indent="0">
              <a:buNone/>
            </a:pPr>
            <a:r>
              <a:rPr lang="en-US" dirty="0"/>
              <a:t>Store as array of size n. Each location stores label for that set.</a:t>
            </a: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79DEB2DA-145A-724C-8355-D335FA8CF30D}"/>
              </a:ext>
            </a:extLst>
          </p:cNvPr>
          <p:cNvSpPr/>
          <p:nvPr/>
        </p:nvSpPr>
        <p:spPr>
          <a:xfrm>
            <a:off x="3200407" y="4963506"/>
            <a:ext cx="685801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A738F9C5-15B3-674C-A8C5-53FE8B35A3BC}"/>
              </a:ext>
            </a:extLst>
          </p:cNvPr>
          <p:cNvSpPr/>
          <p:nvPr/>
        </p:nvSpPr>
        <p:spPr>
          <a:xfrm>
            <a:off x="3886208" y="4963506"/>
            <a:ext cx="685801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54178AD7-7BE8-E640-96D3-9F562CCE40FA}"/>
              </a:ext>
            </a:extLst>
          </p:cNvPr>
          <p:cNvSpPr/>
          <p:nvPr/>
        </p:nvSpPr>
        <p:spPr>
          <a:xfrm>
            <a:off x="4572009" y="4963506"/>
            <a:ext cx="685801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A66DE4D0-8660-354C-B36C-DB3DB8FA359F}"/>
              </a:ext>
            </a:extLst>
          </p:cNvPr>
          <p:cNvSpPr/>
          <p:nvPr/>
        </p:nvSpPr>
        <p:spPr>
          <a:xfrm>
            <a:off x="5257810" y="4963506"/>
            <a:ext cx="685801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68D5E2-CC3F-BF46-B682-9EF1FE6E6E47}"/>
              </a:ext>
            </a:extLst>
          </p:cNvPr>
          <p:cNvSpPr/>
          <p:nvPr/>
        </p:nvSpPr>
        <p:spPr>
          <a:xfrm>
            <a:off x="5943609" y="4963506"/>
            <a:ext cx="685801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39883BB8-DF86-0B49-8080-6961C7119869}"/>
              </a:ext>
            </a:extLst>
          </p:cNvPr>
          <p:cNvSpPr/>
          <p:nvPr/>
        </p:nvSpPr>
        <p:spPr>
          <a:xfrm>
            <a:off x="6629410" y="4963506"/>
            <a:ext cx="685801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B45E09A4-D388-B34F-A618-EAD0DFE2A910}"/>
              </a:ext>
            </a:extLst>
          </p:cNvPr>
          <p:cNvSpPr/>
          <p:nvPr/>
        </p:nvSpPr>
        <p:spPr>
          <a:xfrm>
            <a:off x="7315211" y="4963506"/>
            <a:ext cx="685801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60A06877-D8CF-4544-8709-1E36A67C64DC}"/>
              </a:ext>
            </a:extLst>
          </p:cNvPr>
          <p:cNvSpPr/>
          <p:nvPr/>
        </p:nvSpPr>
        <p:spPr>
          <a:xfrm>
            <a:off x="8001012" y="4963506"/>
            <a:ext cx="685801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E5A8076-DD7C-5C4F-8A0B-8BF37F39908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3200400" y="5192106"/>
            <a:ext cx="5486406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endParaRPr lang="en-US" dirty="0"/>
          </a:p>
          <a:p>
            <a:pPr marL="0" indent="0" algn="l" fontAlgn="auto">
              <a:spcAft>
                <a:spcPts val="0"/>
              </a:spcAft>
              <a:buNone/>
            </a:pPr>
            <a:r>
              <a:rPr lang="en-US" i="1" dirty="0"/>
              <a:t>  0      1     2     3      4      5      6      7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129B2413-D507-C342-A3FA-BB97030DCE45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3200400" y="4582506"/>
            <a:ext cx="5486406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endParaRPr lang="en-US" dirty="0"/>
          </a:p>
          <a:p>
            <a:pPr marL="0" indent="0" algn="l" fontAlgn="auto">
              <a:spcAft>
                <a:spcPts val="0"/>
              </a:spcAft>
              <a:buNone/>
            </a:pPr>
            <a:r>
              <a:rPr lang="en-US" dirty="0"/>
              <a:t>  0      1     2     3      4      5      6      7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26DB1C7-4EB1-FF42-82BB-7E25053781E0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1981200" y="1320362"/>
            <a:ext cx="7485993" cy="577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Needs to support the following operations: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E24B736-8689-467D-DC35-99FA39A859BE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1981202" y="1993024"/>
            <a:ext cx="8504180" cy="67266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void </a:t>
            </a:r>
            <a:r>
              <a:rPr lang="en-US" b="1" dirty="0" err="1">
                <a:solidFill>
                  <a:schemeClr val="bg1"/>
                </a:solidFill>
              </a:rPr>
              <a:t>makeSet</a:t>
            </a:r>
            <a:r>
              <a:rPr lang="en-US" b="1" dirty="0">
                <a:solidFill>
                  <a:schemeClr val="bg1"/>
                </a:solidFill>
              </a:rPr>
              <a:t>(int n)</a:t>
            </a:r>
            <a:r>
              <a:rPr lang="en-US" dirty="0">
                <a:solidFill>
                  <a:schemeClr val="bg1"/>
                </a:solidFill>
              </a:rPr>
              <a:t>		//construct n independent sets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679A1E-0C75-97F5-9140-269FF2B7C026}"/>
              </a:ext>
            </a:extLst>
          </p:cNvPr>
          <p:cNvCxnSpPr/>
          <p:nvPr/>
        </p:nvCxnSpPr>
        <p:spPr>
          <a:xfrm>
            <a:off x="893379" y="3195144"/>
            <a:ext cx="10583918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687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1" y="203877"/>
            <a:ext cx="9905998" cy="600682"/>
          </a:xfrm>
        </p:spPr>
        <p:txBody>
          <a:bodyPr/>
          <a:lstStyle/>
          <a:p>
            <a:pPr algn="ctr"/>
            <a:r>
              <a:rPr lang="en-US" dirty="0"/>
              <a:t>Union/Find and Disjoint Sets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196" y="3137098"/>
            <a:ext cx="8229600" cy="1975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Solution: find label for each set (call find() method), then set one label to point to other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Label1 = find(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)    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Label2 = find(j)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a[Label1]</a:t>
            </a:r>
            <a:r>
              <a:rPr lang="en-US" dirty="0"/>
              <a:t> = </a:t>
            </a:r>
            <a:r>
              <a:rPr lang="en-US" dirty="0">
                <a:solidFill>
                  <a:schemeClr val="accent5"/>
                </a:solidFill>
              </a:rPr>
              <a:t>Label2</a:t>
            </a:r>
            <a:r>
              <a:rPr lang="en-US" dirty="0"/>
              <a:t>         //OR          </a:t>
            </a:r>
            <a:r>
              <a:rPr lang="en-US" dirty="0">
                <a:solidFill>
                  <a:schemeClr val="accent5"/>
                </a:solidFill>
              </a:rPr>
              <a:t>a[Label2]</a:t>
            </a:r>
            <a:r>
              <a:rPr lang="en-US" dirty="0"/>
              <a:t> = </a:t>
            </a:r>
            <a:r>
              <a:rPr lang="en-US" dirty="0">
                <a:solidFill>
                  <a:schemeClr val="accent2"/>
                </a:solidFill>
              </a:rPr>
              <a:t>Label1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AD30DD6-6338-F99E-A346-8B0BFC48A19B}"/>
              </a:ext>
            </a:extLst>
          </p:cNvPr>
          <p:cNvGrpSpPr/>
          <p:nvPr/>
        </p:nvGrpSpPr>
        <p:grpSpPr>
          <a:xfrm>
            <a:off x="3352793" y="5048666"/>
            <a:ext cx="5486413" cy="1752600"/>
            <a:chOff x="4571988" y="4648200"/>
            <a:chExt cx="5486413" cy="17526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2324F8D-0F22-E099-087C-3CEEFEF474F7}"/>
                </a:ext>
              </a:extLst>
            </p:cNvPr>
            <p:cNvGrpSpPr/>
            <p:nvPr/>
          </p:nvGrpSpPr>
          <p:grpSpPr>
            <a:xfrm>
              <a:off x="4571988" y="5029200"/>
              <a:ext cx="5486413" cy="1371600"/>
              <a:chOff x="4571988" y="5029200"/>
              <a:chExt cx="5486413" cy="1371600"/>
            </a:xfrm>
          </p:grpSpPr>
          <p:sp>
            <p:nvSpPr>
              <p:cNvPr id="2" name="Frame 1">
                <a:extLst>
                  <a:ext uri="{FF2B5EF4-FFF2-40B4-BE49-F238E27FC236}">
                    <a16:creationId xmlns:a16="http://schemas.microsoft.com/office/drawing/2014/main" id="{79DEB2DA-145A-724C-8355-D335FA8CF30D}"/>
                  </a:ext>
                </a:extLst>
              </p:cNvPr>
              <p:cNvSpPr/>
              <p:nvPr/>
            </p:nvSpPr>
            <p:spPr>
              <a:xfrm>
                <a:off x="4571995" y="5029200"/>
                <a:ext cx="685801" cy="685800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Frame 6">
                <a:extLst>
                  <a:ext uri="{FF2B5EF4-FFF2-40B4-BE49-F238E27FC236}">
                    <a16:creationId xmlns:a16="http://schemas.microsoft.com/office/drawing/2014/main" id="{A738F9C5-15B3-674C-A8C5-53FE8B35A3BC}"/>
                  </a:ext>
                </a:extLst>
              </p:cNvPr>
              <p:cNvSpPr/>
              <p:nvPr/>
            </p:nvSpPr>
            <p:spPr>
              <a:xfrm>
                <a:off x="5257796" y="5029200"/>
                <a:ext cx="685801" cy="685800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ame 7">
                <a:extLst>
                  <a:ext uri="{FF2B5EF4-FFF2-40B4-BE49-F238E27FC236}">
                    <a16:creationId xmlns:a16="http://schemas.microsoft.com/office/drawing/2014/main" id="{54178AD7-7BE8-E640-96D3-9F562CCE40FA}"/>
                  </a:ext>
                </a:extLst>
              </p:cNvPr>
              <p:cNvSpPr/>
              <p:nvPr/>
            </p:nvSpPr>
            <p:spPr>
              <a:xfrm>
                <a:off x="5943597" y="5029200"/>
                <a:ext cx="685801" cy="685800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Frame 8">
                <a:extLst>
                  <a:ext uri="{FF2B5EF4-FFF2-40B4-BE49-F238E27FC236}">
                    <a16:creationId xmlns:a16="http://schemas.microsoft.com/office/drawing/2014/main" id="{A66DE4D0-8660-354C-B36C-DB3DB8FA359F}"/>
                  </a:ext>
                </a:extLst>
              </p:cNvPr>
              <p:cNvSpPr/>
              <p:nvPr/>
            </p:nvSpPr>
            <p:spPr>
              <a:xfrm>
                <a:off x="6629398" y="5029200"/>
                <a:ext cx="685801" cy="685800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ame 9">
                <a:extLst>
                  <a:ext uri="{FF2B5EF4-FFF2-40B4-BE49-F238E27FC236}">
                    <a16:creationId xmlns:a16="http://schemas.microsoft.com/office/drawing/2014/main" id="{4C68D5E2-CC3F-BF46-B682-9EF1FE6E6E47}"/>
                  </a:ext>
                </a:extLst>
              </p:cNvPr>
              <p:cNvSpPr/>
              <p:nvPr/>
            </p:nvSpPr>
            <p:spPr>
              <a:xfrm>
                <a:off x="7315197" y="5029200"/>
                <a:ext cx="685801" cy="685800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ame 10">
                <a:extLst>
                  <a:ext uri="{FF2B5EF4-FFF2-40B4-BE49-F238E27FC236}">
                    <a16:creationId xmlns:a16="http://schemas.microsoft.com/office/drawing/2014/main" id="{39883BB8-DF86-0B49-8080-6961C7119869}"/>
                  </a:ext>
                </a:extLst>
              </p:cNvPr>
              <p:cNvSpPr/>
              <p:nvPr/>
            </p:nvSpPr>
            <p:spPr>
              <a:xfrm>
                <a:off x="8000998" y="5029200"/>
                <a:ext cx="685801" cy="685800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Frame 11">
                <a:extLst>
                  <a:ext uri="{FF2B5EF4-FFF2-40B4-BE49-F238E27FC236}">
                    <a16:creationId xmlns:a16="http://schemas.microsoft.com/office/drawing/2014/main" id="{B45E09A4-D388-B34F-A618-EAD0DFE2A910}"/>
                  </a:ext>
                </a:extLst>
              </p:cNvPr>
              <p:cNvSpPr/>
              <p:nvPr/>
            </p:nvSpPr>
            <p:spPr>
              <a:xfrm>
                <a:off x="8686799" y="5029200"/>
                <a:ext cx="685801" cy="685800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ame 12">
                <a:extLst>
                  <a:ext uri="{FF2B5EF4-FFF2-40B4-BE49-F238E27FC236}">
                    <a16:creationId xmlns:a16="http://schemas.microsoft.com/office/drawing/2014/main" id="{60A06877-D8CF-4544-8709-1E36A67C64DC}"/>
                  </a:ext>
                </a:extLst>
              </p:cNvPr>
              <p:cNvSpPr/>
              <p:nvPr/>
            </p:nvSpPr>
            <p:spPr>
              <a:xfrm>
                <a:off x="9372600" y="5029200"/>
                <a:ext cx="685801" cy="685800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0E5A8076-DD7C-5C4F-8A0B-8BF37F39908F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4571988" y="5257800"/>
                <a:ext cx="5486406" cy="11430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just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just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just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just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just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fontAlgn="auto"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0" indent="0" algn="l" fontAlgn="auto">
                  <a:spcAft>
                    <a:spcPts val="0"/>
                  </a:spcAft>
                  <a:buNone/>
                </a:pPr>
                <a:r>
                  <a:rPr lang="en-US" i="1" dirty="0"/>
                  <a:t>  0      1     2     3      4      5      6      7</a:t>
                </a:r>
              </a:p>
            </p:txBody>
          </p:sp>
        </p:grpSp>
        <p:sp>
          <p:nvSpPr>
            <p:cNvPr id="15" name="Rectangle 3">
              <a:extLst>
                <a:ext uri="{FF2B5EF4-FFF2-40B4-BE49-F238E27FC236}">
                  <a16:creationId xmlns:a16="http://schemas.microsoft.com/office/drawing/2014/main" id="{129B2413-D507-C342-A3FA-BB97030DCE45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>
            <a:xfrm>
              <a:off x="4571988" y="4648200"/>
              <a:ext cx="5486406" cy="1143000"/>
            </a:xfrm>
            <a:prstGeom prst="rect">
              <a:avLst/>
            </a:prstGeom>
          </p:spPr>
          <p:txBody>
            <a:bodyPr vert="horz">
              <a:normAutofit/>
            </a:bodyPr>
            <a:lstStyle>
              <a:lvl1pPr marL="274320" indent="-274320" algn="just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74320" algn="just" rtl="0" eaLnBrk="1" latinLnBrk="0" hangingPunct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kumimoji="0" sz="23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just" rtl="0" eaLnBrk="1" latinLnBrk="0" hangingPunct="1">
                <a:spcBef>
                  <a:spcPts val="500"/>
                </a:spcBef>
                <a:buClr>
                  <a:schemeClr val="bg1">
                    <a:shade val="50000"/>
                  </a:schemeClr>
                </a:buClr>
                <a:buSzPct val="76000"/>
                <a:buFont typeface="Wingdings 3"/>
                <a:buChar char="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just" rtl="0" eaLnBrk="1" latinLnBrk="0" hangingPunct="1">
                <a:spcBef>
                  <a:spcPts val="400"/>
                </a:spcBef>
                <a:buClr>
                  <a:schemeClr val="accent2">
                    <a:shade val="75000"/>
                  </a:schemeClr>
                </a:buClr>
                <a:buSzPct val="70000"/>
                <a:buFont typeface="Wingdings"/>
                <a:buChar char="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just" rtl="0" eaLnBrk="1" latinLnBrk="0" hangingPunct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/>
                <a:buChar char="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45920" indent="-182880" algn="l" rtl="0" eaLnBrk="1" latinLnBrk="0" hangingPunct="1">
                <a:spcBef>
                  <a:spcPts val="300"/>
                </a:spcBef>
                <a:buClr>
                  <a:srgbClr val="9FB8CD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6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rgbClr val="727CA3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11680" indent="-182880" algn="l" rtl="0" eaLnBrk="1" latinLnBrk="0" hangingPunct="1">
                <a:spcBef>
                  <a:spcPts val="300"/>
                </a:spcBef>
                <a:buClr>
                  <a:prstClr val="white">
                    <a:shade val="50000"/>
                  </a:prst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94560" indent="-182880" algn="l" rtl="0" eaLnBrk="1" latinLnBrk="0" hangingPunct="1">
                <a:spcBef>
                  <a:spcPts val="300"/>
                </a:spcBef>
                <a:buClr>
                  <a:srgbClr val="9FB8CD"/>
                </a:buClr>
                <a:buSzPct val="75000"/>
                <a:buFont typeface="Wingdings 3"/>
                <a:buChar char=""/>
                <a:defRPr kumimoji="0" lang="en-US" sz="12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spcAft>
                  <a:spcPts val="0"/>
                </a:spcAft>
                <a:buNone/>
              </a:pPr>
              <a:endParaRPr lang="en-US" dirty="0"/>
            </a:p>
            <a:p>
              <a:pPr marL="0" indent="0" algn="l" fontAlgn="auto">
                <a:spcAft>
                  <a:spcPts val="0"/>
                </a:spcAft>
                <a:buNone/>
              </a:pPr>
              <a:r>
                <a:rPr lang="en-US" dirty="0"/>
                <a:t>  0      1     2     3      </a:t>
              </a:r>
              <a:r>
                <a:rPr lang="en-US" dirty="0">
                  <a:solidFill>
                    <a:schemeClr val="accent5"/>
                  </a:solidFill>
                </a:rPr>
                <a:t>5</a:t>
              </a:r>
              <a:r>
                <a:rPr lang="en-US" dirty="0"/>
                <a:t>      </a:t>
              </a:r>
              <a:r>
                <a:rPr lang="en-US" dirty="0">
                  <a:solidFill>
                    <a:schemeClr val="accent5"/>
                  </a:solidFill>
                </a:rPr>
                <a:t>5</a:t>
              </a:r>
              <a:r>
                <a:rPr lang="en-US" dirty="0"/>
                <a:t>      6      7</a:t>
              </a: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114B93-E48C-4673-C3F4-6F1696581AC7}"/>
              </a:ext>
            </a:extLst>
          </p:cNvPr>
          <p:cNvCxnSpPr/>
          <p:nvPr/>
        </p:nvCxnSpPr>
        <p:spPr>
          <a:xfrm>
            <a:off x="893379" y="3005958"/>
            <a:ext cx="10583918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">
            <a:extLst>
              <a:ext uri="{FF2B5EF4-FFF2-40B4-BE49-F238E27FC236}">
                <a16:creationId xmlns:a16="http://schemas.microsoft.com/office/drawing/2014/main" id="{A5201808-6CBD-5EAB-5412-5F9A6778CB3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901058" y="1278837"/>
            <a:ext cx="7485993" cy="577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Needs to support the following operations:</a:t>
            </a:r>
            <a:endParaRPr lang="en-US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19C98AD0-E962-992C-78B6-CCBF10396956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901058" y="1865346"/>
            <a:ext cx="8504180" cy="67266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void union(int 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, int j)</a:t>
            </a:r>
            <a:r>
              <a:rPr lang="en-US" dirty="0">
                <a:solidFill>
                  <a:schemeClr val="bg1"/>
                </a:solidFill>
              </a:rPr>
              <a:t>		//merge sets containing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and j</a:t>
            </a:r>
          </a:p>
        </p:txBody>
      </p:sp>
    </p:spTree>
    <p:extLst>
      <p:ext uri="{BB962C8B-B14F-4D97-AF65-F5344CB8AC3E}">
        <p14:creationId xmlns:p14="http://schemas.microsoft.com/office/powerpoint/2010/main" val="1057076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1" y="237518"/>
            <a:ext cx="9905998" cy="600682"/>
          </a:xfrm>
        </p:spPr>
        <p:txBody>
          <a:bodyPr/>
          <a:lstStyle/>
          <a:p>
            <a:pPr algn="ctr"/>
            <a:r>
              <a:rPr lang="en-US" dirty="0"/>
              <a:t>Union/Find and Disjoint Sets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3229304"/>
            <a:ext cx="8229600" cy="2057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Solution: Trace around array until we find place where index and contents match</a:t>
            </a:r>
          </a:p>
          <a:p>
            <a:pPr lvl="1"/>
            <a:r>
              <a:rPr lang="en-US" dirty="0"/>
              <a:t>Start at index </a:t>
            </a:r>
            <a:r>
              <a:rPr lang="en-US" dirty="0" err="1"/>
              <a:t>i</a:t>
            </a:r>
            <a:r>
              <a:rPr lang="en-US" dirty="0"/>
              <a:t> and repeat:</a:t>
            </a:r>
          </a:p>
          <a:p>
            <a:pPr lvl="2"/>
            <a:r>
              <a:rPr lang="en-US" dirty="0"/>
              <a:t>If a[</a:t>
            </a:r>
            <a:r>
              <a:rPr lang="en-US" dirty="0" err="1"/>
              <a:t>i</a:t>
            </a:r>
            <a:r>
              <a:rPr lang="en-US" dirty="0"/>
              <a:t>] == </a:t>
            </a:r>
            <a:r>
              <a:rPr lang="en-US" dirty="0" err="1"/>
              <a:t>i</a:t>
            </a:r>
            <a:r>
              <a:rPr lang="en-US" dirty="0"/>
              <a:t> then return </a:t>
            </a:r>
            <a:r>
              <a:rPr lang="en-US" dirty="0" err="1"/>
              <a:t>i</a:t>
            </a:r>
            <a:endParaRPr lang="en-US" dirty="0"/>
          </a:p>
          <a:p>
            <a:pPr lvl="2"/>
            <a:r>
              <a:rPr lang="en-US" dirty="0"/>
              <a:t>Else set </a:t>
            </a:r>
            <a:r>
              <a:rPr lang="en-US" dirty="0" err="1"/>
              <a:t>i</a:t>
            </a:r>
            <a:r>
              <a:rPr lang="en-US" dirty="0"/>
              <a:t> = a[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7D43A8D-9431-DBCC-A9E8-341B61AEC4A2}"/>
              </a:ext>
            </a:extLst>
          </p:cNvPr>
          <p:cNvGrpSpPr/>
          <p:nvPr/>
        </p:nvGrpSpPr>
        <p:grpSpPr>
          <a:xfrm>
            <a:off x="3210911" y="5076497"/>
            <a:ext cx="5486413" cy="1752600"/>
            <a:chOff x="3200400" y="4267200"/>
            <a:chExt cx="5486413" cy="17526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F0067AC-7E4E-4A98-F9EA-D70D311A661C}"/>
                </a:ext>
              </a:extLst>
            </p:cNvPr>
            <p:cNvGrpSpPr/>
            <p:nvPr/>
          </p:nvGrpSpPr>
          <p:grpSpPr>
            <a:xfrm>
              <a:off x="3200400" y="4648200"/>
              <a:ext cx="5486413" cy="1371600"/>
              <a:chOff x="3200400" y="4648200"/>
              <a:chExt cx="5486413" cy="1371600"/>
            </a:xfrm>
          </p:grpSpPr>
          <p:sp>
            <p:nvSpPr>
              <p:cNvPr id="2" name="Frame 1">
                <a:extLst>
                  <a:ext uri="{FF2B5EF4-FFF2-40B4-BE49-F238E27FC236}">
                    <a16:creationId xmlns:a16="http://schemas.microsoft.com/office/drawing/2014/main" id="{79DEB2DA-145A-724C-8355-D335FA8CF30D}"/>
                  </a:ext>
                </a:extLst>
              </p:cNvPr>
              <p:cNvSpPr/>
              <p:nvPr/>
            </p:nvSpPr>
            <p:spPr>
              <a:xfrm>
                <a:off x="3200407" y="4648200"/>
                <a:ext cx="685801" cy="685800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Frame 6">
                <a:extLst>
                  <a:ext uri="{FF2B5EF4-FFF2-40B4-BE49-F238E27FC236}">
                    <a16:creationId xmlns:a16="http://schemas.microsoft.com/office/drawing/2014/main" id="{A738F9C5-15B3-674C-A8C5-53FE8B35A3BC}"/>
                  </a:ext>
                </a:extLst>
              </p:cNvPr>
              <p:cNvSpPr/>
              <p:nvPr/>
            </p:nvSpPr>
            <p:spPr>
              <a:xfrm>
                <a:off x="3886208" y="4648200"/>
                <a:ext cx="685801" cy="685800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ame 7">
                <a:extLst>
                  <a:ext uri="{FF2B5EF4-FFF2-40B4-BE49-F238E27FC236}">
                    <a16:creationId xmlns:a16="http://schemas.microsoft.com/office/drawing/2014/main" id="{54178AD7-7BE8-E640-96D3-9F562CCE40FA}"/>
                  </a:ext>
                </a:extLst>
              </p:cNvPr>
              <p:cNvSpPr/>
              <p:nvPr/>
            </p:nvSpPr>
            <p:spPr>
              <a:xfrm>
                <a:off x="4572009" y="4648200"/>
                <a:ext cx="685801" cy="685800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Frame 8">
                <a:extLst>
                  <a:ext uri="{FF2B5EF4-FFF2-40B4-BE49-F238E27FC236}">
                    <a16:creationId xmlns:a16="http://schemas.microsoft.com/office/drawing/2014/main" id="{A66DE4D0-8660-354C-B36C-DB3DB8FA359F}"/>
                  </a:ext>
                </a:extLst>
              </p:cNvPr>
              <p:cNvSpPr/>
              <p:nvPr/>
            </p:nvSpPr>
            <p:spPr>
              <a:xfrm>
                <a:off x="5257810" y="4648200"/>
                <a:ext cx="685801" cy="685800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ame 9">
                <a:extLst>
                  <a:ext uri="{FF2B5EF4-FFF2-40B4-BE49-F238E27FC236}">
                    <a16:creationId xmlns:a16="http://schemas.microsoft.com/office/drawing/2014/main" id="{4C68D5E2-CC3F-BF46-B682-9EF1FE6E6E47}"/>
                  </a:ext>
                </a:extLst>
              </p:cNvPr>
              <p:cNvSpPr/>
              <p:nvPr/>
            </p:nvSpPr>
            <p:spPr>
              <a:xfrm>
                <a:off x="5943609" y="4648200"/>
                <a:ext cx="685801" cy="685800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ame 10">
                <a:extLst>
                  <a:ext uri="{FF2B5EF4-FFF2-40B4-BE49-F238E27FC236}">
                    <a16:creationId xmlns:a16="http://schemas.microsoft.com/office/drawing/2014/main" id="{39883BB8-DF86-0B49-8080-6961C7119869}"/>
                  </a:ext>
                </a:extLst>
              </p:cNvPr>
              <p:cNvSpPr/>
              <p:nvPr/>
            </p:nvSpPr>
            <p:spPr>
              <a:xfrm>
                <a:off x="6629410" y="4648200"/>
                <a:ext cx="685801" cy="685800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Frame 11">
                <a:extLst>
                  <a:ext uri="{FF2B5EF4-FFF2-40B4-BE49-F238E27FC236}">
                    <a16:creationId xmlns:a16="http://schemas.microsoft.com/office/drawing/2014/main" id="{B45E09A4-D388-B34F-A618-EAD0DFE2A910}"/>
                  </a:ext>
                </a:extLst>
              </p:cNvPr>
              <p:cNvSpPr/>
              <p:nvPr/>
            </p:nvSpPr>
            <p:spPr>
              <a:xfrm>
                <a:off x="7315211" y="4648200"/>
                <a:ext cx="685801" cy="685800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ame 12">
                <a:extLst>
                  <a:ext uri="{FF2B5EF4-FFF2-40B4-BE49-F238E27FC236}">
                    <a16:creationId xmlns:a16="http://schemas.microsoft.com/office/drawing/2014/main" id="{60A06877-D8CF-4544-8709-1E36A67C64DC}"/>
                  </a:ext>
                </a:extLst>
              </p:cNvPr>
              <p:cNvSpPr/>
              <p:nvPr/>
            </p:nvSpPr>
            <p:spPr>
              <a:xfrm>
                <a:off x="8001012" y="4648200"/>
                <a:ext cx="685801" cy="685800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0E5A8076-DD7C-5C4F-8A0B-8BF37F39908F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3200400" y="4876800"/>
                <a:ext cx="5486406" cy="11430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just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just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just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just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just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 fontAlgn="auto"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0" indent="0" algn="l" fontAlgn="auto">
                  <a:spcAft>
                    <a:spcPts val="0"/>
                  </a:spcAft>
                  <a:buNone/>
                </a:pPr>
                <a:r>
                  <a:rPr lang="en-US" i="1" dirty="0"/>
                  <a:t>  0      1     2     3      4      5      6      7</a:t>
                </a:r>
              </a:p>
            </p:txBody>
          </p:sp>
        </p:grpSp>
        <p:sp>
          <p:nvSpPr>
            <p:cNvPr id="15" name="Rectangle 3">
              <a:extLst>
                <a:ext uri="{FF2B5EF4-FFF2-40B4-BE49-F238E27FC236}">
                  <a16:creationId xmlns:a16="http://schemas.microsoft.com/office/drawing/2014/main" id="{129B2413-D507-C342-A3FA-BB97030DCE45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>
            <a:xfrm>
              <a:off x="3200400" y="4267200"/>
              <a:ext cx="5486406" cy="1143000"/>
            </a:xfrm>
            <a:prstGeom prst="rect">
              <a:avLst/>
            </a:prstGeom>
          </p:spPr>
          <p:txBody>
            <a:bodyPr vert="horz">
              <a:normAutofit/>
            </a:bodyPr>
            <a:lstStyle>
              <a:lvl1pPr marL="274320" indent="-274320" algn="just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74320" algn="just" rtl="0" eaLnBrk="1" latinLnBrk="0" hangingPunct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kumimoji="0" sz="23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just" rtl="0" eaLnBrk="1" latinLnBrk="0" hangingPunct="1">
                <a:spcBef>
                  <a:spcPts val="500"/>
                </a:spcBef>
                <a:buClr>
                  <a:schemeClr val="bg1">
                    <a:shade val="50000"/>
                  </a:schemeClr>
                </a:buClr>
                <a:buSzPct val="76000"/>
                <a:buFont typeface="Wingdings 3"/>
                <a:buChar char="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just" rtl="0" eaLnBrk="1" latinLnBrk="0" hangingPunct="1">
                <a:spcBef>
                  <a:spcPts val="400"/>
                </a:spcBef>
                <a:buClr>
                  <a:schemeClr val="accent2">
                    <a:shade val="75000"/>
                  </a:schemeClr>
                </a:buClr>
                <a:buSzPct val="70000"/>
                <a:buFont typeface="Wingdings"/>
                <a:buChar char="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just" rtl="0" eaLnBrk="1" latinLnBrk="0" hangingPunct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/>
                <a:buChar char="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45920" indent="-182880" algn="l" rtl="0" eaLnBrk="1" latinLnBrk="0" hangingPunct="1">
                <a:spcBef>
                  <a:spcPts val="300"/>
                </a:spcBef>
                <a:buClr>
                  <a:srgbClr val="9FB8CD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6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rgbClr val="727CA3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11680" indent="-182880" algn="l" rtl="0" eaLnBrk="1" latinLnBrk="0" hangingPunct="1">
                <a:spcBef>
                  <a:spcPts val="300"/>
                </a:spcBef>
                <a:buClr>
                  <a:prstClr val="white">
                    <a:shade val="50000"/>
                  </a:prst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94560" indent="-182880" algn="l" rtl="0" eaLnBrk="1" latinLnBrk="0" hangingPunct="1">
                <a:spcBef>
                  <a:spcPts val="300"/>
                </a:spcBef>
                <a:buClr>
                  <a:srgbClr val="9FB8CD"/>
                </a:buClr>
                <a:buSzPct val="75000"/>
                <a:buFont typeface="Wingdings 3"/>
                <a:buChar char=""/>
                <a:defRPr kumimoji="0" lang="en-US" sz="12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spcAft>
                  <a:spcPts val="0"/>
                </a:spcAft>
                <a:buNone/>
              </a:pPr>
              <a:endParaRPr lang="en-US" dirty="0"/>
            </a:p>
            <a:p>
              <a:pPr marL="0" indent="0" algn="l" fontAlgn="auto">
                <a:spcAft>
                  <a:spcPts val="0"/>
                </a:spcAft>
                <a:buNone/>
              </a:pPr>
              <a:r>
                <a:rPr lang="en-US" dirty="0"/>
                <a:t>  0      2     4     3      5      5      6      7</a:t>
              </a: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C61FED-4ED2-4286-E088-D26326BAE8FD}"/>
              </a:ext>
            </a:extLst>
          </p:cNvPr>
          <p:cNvCxnSpPr/>
          <p:nvPr/>
        </p:nvCxnSpPr>
        <p:spPr>
          <a:xfrm>
            <a:off x="893379" y="3005958"/>
            <a:ext cx="10583918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">
            <a:extLst>
              <a:ext uri="{FF2B5EF4-FFF2-40B4-BE49-F238E27FC236}">
                <a16:creationId xmlns:a16="http://schemas.microsoft.com/office/drawing/2014/main" id="{BA51E562-5347-8213-9E9C-17EF2C758F95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901058" y="1278837"/>
            <a:ext cx="7485993" cy="577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Needs to support the following operations:</a:t>
            </a:r>
            <a:endParaRPr lang="en-US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E81C3DE2-60C7-F141-F9D6-ACF7F5648605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880040" y="1828105"/>
            <a:ext cx="8504180" cy="67266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int </a:t>
            </a:r>
            <a:r>
              <a:rPr lang="en-US" b="1" dirty="0" err="1">
                <a:solidFill>
                  <a:schemeClr val="bg1"/>
                </a:solidFill>
              </a:rPr>
              <a:t>findSet</a:t>
            </a:r>
            <a:r>
              <a:rPr lang="en-US" b="1" dirty="0">
                <a:solidFill>
                  <a:schemeClr val="bg1"/>
                </a:solidFill>
              </a:rPr>
              <a:t>(int </a:t>
            </a:r>
            <a:r>
              <a:rPr lang="en-US" b="1" dirty="0" err="1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)	</a:t>
            </a:r>
            <a:r>
              <a:rPr lang="en-US" dirty="0">
                <a:solidFill>
                  <a:schemeClr val="bg1"/>
                </a:solidFill>
              </a:rPr>
              <a:t>		//given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, which set does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belong to</a:t>
            </a:r>
          </a:p>
        </p:txBody>
      </p:sp>
    </p:spTree>
    <p:extLst>
      <p:ext uri="{BB962C8B-B14F-4D97-AF65-F5344CB8AC3E}">
        <p14:creationId xmlns:p14="http://schemas.microsoft.com/office/powerpoint/2010/main" val="1772334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1" y="274304"/>
            <a:ext cx="9905998" cy="716296"/>
          </a:xfrm>
        </p:spPr>
        <p:txBody>
          <a:bodyPr/>
          <a:lstStyle/>
          <a:p>
            <a:pPr algn="ctr"/>
            <a:r>
              <a:rPr lang="en-US" dirty="0"/>
              <a:t>Union/Find and Disjoint Sets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027388" y="1333500"/>
            <a:ext cx="3276610" cy="2819400"/>
          </a:xfrm>
        </p:spPr>
        <p:txBody>
          <a:bodyPr>
            <a:normAutofit/>
          </a:bodyPr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merge(4,5)</a:t>
            </a:r>
          </a:p>
          <a:p>
            <a:pPr lvl="1"/>
            <a:r>
              <a:rPr lang="en-US" dirty="0"/>
              <a:t>merge(6,7)</a:t>
            </a:r>
          </a:p>
          <a:p>
            <a:pPr lvl="1"/>
            <a:r>
              <a:rPr lang="en-US" dirty="0"/>
              <a:t>merge(1,2)</a:t>
            </a:r>
          </a:p>
          <a:p>
            <a:pPr lvl="1"/>
            <a:r>
              <a:rPr lang="en-US" dirty="0"/>
              <a:t>merge(5,6)</a:t>
            </a:r>
          </a:p>
          <a:p>
            <a:pPr lvl="1"/>
            <a:r>
              <a:rPr lang="en-US" dirty="0"/>
              <a:t>find(1); find(4); find(6)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3FF03F-3035-75C9-2117-1B1BFB3B467A}"/>
              </a:ext>
            </a:extLst>
          </p:cNvPr>
          <p:cNvGrpSpPr/>
          <p:nvPr/>
        </p:nvGrpSpPr>
        <p:grpSpPr>
          <a:xfrm>
            <a:off x="5312980" y="2400300"/>
            <a:ext cx="5486413" cy="1752600"/>
            <a:chOff x="3200400" y="4267200"/>
            <a:chExt cx="5486413" cy="1752600"/>
          </a:xfrm>
        </p:grpSpPr>
        <p:sp>
          <p:nvSpPr>
            <p:cNvPr id="2" name="Frame 1">
              <a:extLst>
                <a:ext uri="{FF2B5EF4-FFF2-40B4-BE49-F238E27FC236}">
                  <a16:creationId xmlns:a16="http://schemas.microsoft.com/office/drawing/2014/main" id="{79DEB2DA-145A-724C-8355-D335FA8CF30D}"/>
                </a:ext>
              </a:extLst>
            </p:cNvPr>
            <p:cNvSpPr/>
            <p:nvPr/>
          </p:nvSpPr>
          <p:spPr>
            <a:xfrm>
              <a:off x="3200407" y="4648200"/>
              <a:ext cx="685801" cy="68580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Frame 6">
              <a:extLst>
                <a:ext uri="{FF2B5EF4-FFF2-40B4-BE49-F238E27FC236}">
                  <a16:creationId xmlns:a16="http://schemas.microsoft.com/office/drawing/2014/main" id="{A738F9C5-15B3-674C-A8C5-53FE8B35A3BC}"/>
                </a:ext>
              </a:extLst>
            </p:cNvPr>
            <p:cNvSpPr/>
            <p:nvPr/>
          </p:nvSpPr>
          <p:spPr>
            <a:xfrm>
              <a:off x="3886208" y="4648200"/>
              <a:ext cx="685801" cy="68580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Frame 7">
              <a:extLst>
                <a:ext uri="{FF2B5EF4-FFF2-40B4-BE49-F238E27FC236}">
                  <a16:creationId xmlns:a16="http://schemas.microsoft.com/office/drawing/2014/main" id="{54178AD7-7BE8-E640-96D3-9F562CCE40FA}"/>
                </a:ext>
              </a:extLst>
            </p:cNvPr>
            <p:cNvSpPr/>
            <p:nvPr/>
          </p:nvSpPr>
          <p:spPr>
            <a:xfrm>
              <a:off x="4572009" y="4648200"/>
              <a:ext cx="685801" cy="68580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Frame 8">
              <a:extLst>
                <a:ext uri="{FF2B5EF4-FFF2-40B4-BE49-F238E27FC236}">
                  <a16:creationId xmlns:a16="http://schemas.microsoft.com/office/drawing/2014/main" id="{A66DE4D0-8660-354C-B36C-DB3DB8FA359F}"/>
                </a:ext>
              </a:extLst>
            </p:cNvPr>
            <p:cNvSpPr/>
            <p:nvPr/>
          </p:nvSpPr>
          <p:spPr>
            <a:xfrm>
              <a:off x="5257810" y="4648200"/>
              <a:ext cx="685801" cy="68580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4C68D5E2-CC3F-BF46-B682-9EF1FE6E6E47}"/>
                </a:ext>
              </a:extLst>
            </p:cNvPr>
            <p:cNvSpPr/>
            <p:nvPr/>
          </p:nvSpPr>
          <p:spPr>
            <a:xfrm>
              <a:off x="5943609" y="4648200"/>
              <a:ext cx="685801" cy="68580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Frame 10">
              <a:extLst>
                <a:ext uri="{FF2B5EF4-FFF2-40B4-BE49-F238E27FC236}">
                  <a16:creationId xmlns:a16="http://schemas.microsoft.com/office/drawing/2014/main" id="{39883BB8-DF86-0B49-8080-6961C7119869}"/>
                </a:ext>
              </a:extLst>
            </p:cNvPr>
            <p:cNvSpPr/>
            <p:nvPr/>
          </p:nvSpPr>
          <p:spPr>
            <a:xfrm>
              <a:off x="6629410" y="4648200"/>
              <a:ext cx="685801" cy="68580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B45E09A4-D388-B34F-A618-EAD0DFE2A910}"/>
                </a:ext>
              </a:extLst>
            </p:cNvPr>
            <p:cNvSpPr/>
            <p:nvPr/>
          </p:nvSpPr>
          <p:spPr>
            <a:xfrm>
              <a:off x="7315211" y="4648200"/>
              <a:ext cx="685801" cy="68580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rame 12">
              <a:extLst>
                <a:ext uri="{FF2B5EF4-FFF2-40B4-BE49-F238E27FC236}">
                  <a16:creationId xmlns:a16="http://schemas.microsoft.com/office/drawing/2014/main" id="{60A06877-D8CF-4544-8709-1E36A67C64DC}"/>
                </a:ext>
              </a:extLst>
            </p:cNvPr>
            <p:cNvSpPr/>
            <p:nvPr/>
          </p:nvSpPr>
          <p:spPr>
            <a:xfrm>
              <a:off x="8001012" y="4648200"/>
              <a:ext cx="685801" cy="68580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0E5A8076-DD7C-5C4F-8A0B-8BF37F39908F}"/>
                </a:ext>
              </a:extLst>
            </p:cNvPr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>
            <a:xfrm>
              <a:off x="3200400" y="4876800"/>
              <a:ext cx="5486406" cy="1143000"/>
            </a:xfrm>
            <a:prstGeom prst="rect">
              <a:avLst/>
            </a:prstGeom>
          </p:spPr>
          <p:txBody>
            <a:bodyPr vert="horz">
              <a:normAutofit/>
            </a:bodyPr>
            <a:lstStyle>
              <a:lvl1pPr marL="274320" indent="-274320" algn="just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74320" algn="just" rtl="0" eaLnBrk="1" latinLnBrk="0" hangingPunct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kumimoji="0" sz="23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just" rtl="0" eaLnBrk="1" latinLnBrk="0" hangingPunct="1">
                <a:spcBef>
                  <a:spcPts val="500"/>
                </a:spcBef>
                <a:buClr>
                  <a:schemeClr val="bg1">
                    <a:shade val="50000"/>
                  </a:schemeClr>
                </a:buClr>
                <a:buSzPct val="76000"/>
                <a:buFont typeface="Wingdings 3"/>
                <a:buChar char="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just" rtl="0" eaLnBrk="1" latinLnBrk="0" hangingPunct="1">
                <a:spcBef>
                  <a:spcPts val="400"/>
                </a:spcBef>
                <a:buClr>
                  <a:schemeClr val="accent2">
                    <a:shade val="75000"/>
                  </a:schemeClr>
                </a:buClr>
                <a:buSzPct val="70000"/>
                <a:buFont typeface="Wingdings"/>
                <a:buChar char="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just" rtl="0" eaLnBrk="1" latinLnBrk="0" hangingPunct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/>
                <a:buChar char="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45920" indent="-182880" algn="l" rtl="0" eaLnBrk="1" latinLnBrk="0" hangingPunct="1">
                <a:spcBef>
                  <a:spcPts val="300"/>
                </a:spcBef>
                <a:buClr>
                  <a:srgbClr val="9FB8CD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6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rgbClr val="727CA3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11680" indent="-182880" algn="l" rtl="0" eaLnBrk="1" latinLnBrk="0" hangingPunct="1">
                <a:spcBef>
                  <a:spcPts val="300"/>
                </a:spcBef>
                <a:buClr>
                  <a:prstClr val="white">
                    <a:shade val="50000"/>
                  </a:prst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94560" indent="-182880" algn="l" rtl="0" eaLnBrk="1" latinLnBrk="0" hangingPunct="1">
                <a:spcBef>
                  <a:spcPts val="300"/>
                </a:spcBef>
                <a:buClr>
                  <a:srgbClr val="9FB8CD"/>
                </a:buClr>
                <a:buSzPct val="75000"/>
                <a:buFont typeface="Wingdings 3"/>
                <a:buChar char=""/>
                <a:defRPr kumimoji="0" lang="en-US" sz="12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spcAft>
                  <a:spcPts val="0"/>
                </a:spcAft>
                <a:buNone/>
              </a:pPr>
              <a:endParaRPr lang="en-US" dirty="0"/>
            </a:p>
            <a:p>
              <a:pPr marL="0" indent="0" algn="l" fontAlgn="auto">
                <a:spcAft>
                  <a:spcPts val="0"/>
                </a:spcAft>
                <a:buNone/>
              </a:pPr>
              <a:r>
                <a:rPr lang="en-US" i="1" dirty="0"/>
                <a:t>  0      1     2     3      4      5      6      7</a:t>
              </a:r>
            </a:p>
          </p:txBody>
        </p:sp>
        <p:sp>
          <p:nvSpPr>
            <p:cNvPr id="15" name="Rectangle 3">
              <a:extLst>
                <a:ext uri="{FF2B5EF4-FFF2-40B4-BE49-F238E27FC236}">
                  <a16:creationId xmlns:a16="http://schemas.microsoft.com/office/drawing/2014/main" id="{129B2413-D507-C342-A3FA-BB97030DCE45}"/>
                </a:ext>
              </a:extLst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>
            <a:xfrm>
              <a:off x="3200400" y="4267200"/>
              <a:ext cx="5486406" cy="1143000"/>
            </a:xfrm>
            <a:prstGeom prst="rect">
              <a:avLst/>
            </a:prstGeom>
          </p:spPr>
          <p:txBody>
            <a:bodyPr vert="horz">
              <a:normAutofit/>
            </a:bodyPr>
            <a:lstStyle>
              <a:lvl1pPr marL="274320" indent="-274320" algn="just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74320" algn="just" rtl="0" eaLnBrk="1" latinLnBrk="0" hangingPunct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kumimoji="0" sz="23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just" rtl="0" eaLnBrk="1" latinLnBrk="0" hangingPunct="1">
                <a:spcBef>
                  <a:spcPts val="500"/>
                </a:spcBef>
                <a:buClr>
                  <a:schemeClr val="bg1">
                    <a:shade val="50000"/>
                  </a:schemeClr>
                </a:buClr>
                <a:buSzPct val="76000"/>
                <a:buFont typeface="Wingdings 3"/>
                <a:buChar char="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just" rtl="0" eaLnBrk="1" latinLnBrk="0" hangingPunct="1">
                <a:spcBef>
                  <a:spcPts val="400"/>
                </a:spcBef>
                <a:buClr>
                  <a:schemeClr val="accent2">
                    <a:shade val="75000"/>
                  </a:schemeClr>
                </a:buClr>
                <a:buSzPct val="70000"/>
                <a:buFont typeface="Wingdings"/>
                <a:buChar char="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just" rtl="0" eaLnBrk="1" latinLnBrk="0" hangingPunct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/>
                <a:buChar char="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45920" indent="-182880" algn="l" rtl="0" eaLnBrk="1" latinLnBrk="0" hangingPunct="1">
                <a:spcBef>
                  <a:spcPts val="300"/>
                </a:spcBef>
                <a:buClr>
                  <a:srgbClr val="9FB8CD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6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rgbClr val="727CA3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11680" indent="-182880" algn="l" rtl="0" eaLnBrk="1" latinLnBrk="0" hangingPunct="1">
                <a:spcBef>
                  <a:spcPts val="300"/>
                </a:spcBef>
                <a:buClr>
                  <a:prstClr val="white">
                    <a:shade val="50000"/>
                  </a:prst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94560" indent="-182880" algn="l" rtl="0" eaLnBrk="1" latinLnBrk="0" hangingPunct="1">
                <a:spcBef>
                  <a:spcPts val="300"/>
                </a:spcBef>
                <a:buClr>
                  <a:srgbClr val="9FB8CD"/>
                </a:buClr>
                <a:buSzPct val="75000"/>
                <a:buFont typeface="Wingdings 3"/>
                <a:buChar char=""/>
                <a:defRPr kumimoji="0" lang="en-US" sz="12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fontAlgn="auto">
                <a:spcAft>
                  <a:spcPts val="0"/>
                </a:spcAft>
                <a:buNone/>
              </a:pPr>
              <a:endParaRPr lang="en-US" dirty="0"/>
            </a:p>
            <a:p>
              <a:pPr marL="0" indent="0" algn="l" fontAlgn="auto">
                <a:spcAft>
                  <a:spcPts val="0"/>
                </a:spcAft>
                <a:buNone/>
              </a:pPr>
              <a:r>
                <a:rPr lang="en-US" dirty="0"/>
                <a:t>  0      1     1     3      4      4      4      6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1067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1" y="228600"/>
            <a:ext cx="9905998" cy="600682"/>
          </a:xfrm>
        </p:spPr>
        <p:txBody>
          <a:bodyPr/>
          <a:lstStyle/>
          <a:p>
            <a:pPr algn="ctr"/>
            <a:r>
              <a:rPr lang="en-US" dirty="0"/>
              <a:t>Union/Find and Disjoint Sets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229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Time-complexity if where n is size of array?</a:t>
            </a:r>
          </a:p>
          <a:p>
            <a:endParaRPr lang="en-US" dirty="0"/>
          </a:p>
          <a:p>
            <a:r>
              <a:rPr lang="en-US" dirty="0" err="1"/>
              <a:t>makeSet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Linear: just create array and fill it with values</a:t>
            </a:r>
          </a:p>
          <a:p>
            <a:pPr lvl="1"/>
            <a:r>
              <a:rPr lang="en-US" dirty="0"/>
              <a:t>One time only, so not a big problem</a:t>
            </a:r>
          </a:p>
          <a:p>
            <a:pPr lvl="1"/>
            <a:endParaRPr lang="en-US" dirty="0"/>
          </a:p>
          <a:p>
            <a:r>
              <a:rPr lang="en-US" dirty="0"/>
              <a:t>find()</a:t>
            </a:r>
          </a:p>
          <a:p>
            <a:pPr lvl="1"/>
            <a:r>
              <a:rPr lang="en-US" dirty="0"/>
              <a:t>Linear if have to trace a long way to get to label</a:t>
            </a:r>
          </a:p>
          <a:p>
            <a:pPr lvl="1"/>
            <a:r>
              <a:rPr lang="en-US" dirty="0"/>
              <a:t>Constant if lucky and label given as input</a:t>
            </a:r>
          </a:p>
          <a:p>
            <a:pPr lvl="1"/>
            <a:endParaRPr lang="en-US" dirty="0"/>
          </a:p>
          <a:p>
            <a:r>
              <a:rPr lang="en-US" dirty="0"/>
              <a:t>union()</a:t>
            </a:r>
          </a:p>
          <a:p>
            <a:pPr lvl="1"/>
            <a:r>
              <a:rPr lang="en-US" dirty="0"/>
              <a:t>Constant to change the label BUT…</a:t>
            </a:r>
          </a:p>
          <a:p>
            <a:pPr lvl="1"/>
            <a:r>
              <a:rPr lang="en-US" dirty="0"/>
              <a:t>Could be linear to find the two labels first.</a:t>
            </a:r>
          </a:p>
        </p:txBody>
      </p:sp>
    </p:spTree>
    <p:extLst>
      <p:ext uri="{BB962C8B-B14F-4D97-AF65-F5344CB8AC3E}">
        <p14:creationId xmlns:p14="http://schemas.microsoft.com/office/powerpoint/2010/main" val="1209515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8972"/>
            <a:ext cx="9905998" cy="747827"/>
          </a:xfrm>
        </p:spPr>
        <p:txBody>
          <a:bodyPr/>
          <a:lstStyle/>
          <a:p>
            <a:pPr algn="ctr"/>
            <a:r>
              <a:rPr lang="en-US" dirty="0"/>
              <a:t>Optimization 1: Union by 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7331" name="Picture 3" descr="C:\Documents and Settings\Administrator\Desktop\Cormen-2e-p50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968" y="1615822"/>
            <a:ext cx="10447641" cy="45803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2795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365672"/>
            <a:ext cx="9905998" cy="701127"/>
          </a:xfrm>
        </p:spPr>
        <p:txBody>
          <a:bodyPr/>
          <a:lstStyle/>
          <a:p>
            <a:pPr algn="ctr"/>
            <a:r>
              <a:rPr lang="en-US" dirty="0"/>
              <a:t>Optimization 1: Union by 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58338" y="2000105"/>
            <a:ext cx="2983779" cy="566450"/>
          </a:xfrm>
        </p:spPr>
        <p:txBody>
          <a:bodyPr/>
          <a:lstStyle/>
          <a:p>
            <a:r>
              <a:rPr lang="en-US" dirty="0"/>
              <a:t>Easy to implement!!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9DE7B8-2414-6644-BF7A-D47AA3B83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963" y="1865617"/>
            <a:ext cx="4419600" cy="430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0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65672"/>
            <a:ext cx="9905998" cy="701127"/>
          </a:xfrm>
        </p:spPr>
        <p:txBody>
          <a:bodyPr/>
          <a:lstStyle/>
          <a:p>
            <a:pPr algn="ctr"/>
            <a:r>
              <a:rPr lang="en-US" dirty="0"/>
              <a:t>Optimization 2: Path Compression</a:t>
            </a:r>
          </a:p>
        </p:txBody>
      </p:sp>
      <p:pic>
        <p:nvPicPr>
          <p:cNvPr id="4" name="Picture 2" descr="C:\Documents and Settings\Administrator\Desktop\Cormen-2e-p5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7230" y="1298865"/>
            <a:ext cx="8797539" cy="50084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6882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84062"/>
            <a:ext cx="9905998" cy="682737"/>
          </a:xfrm>
        </p:spPr>
        <p:txBody>
          <a:bodyPr/>
          <a:lstStyle/>
          <a:p>
            <a:pPr algn="ctr"/>
            <a:r>
              <a:rPr lang="en-US" dirty="0"/>
              <a:t>Optimization 2: Path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36267" y="2055209"/>
            <a:ext cx="3399415" cy="597622"/>
          </a:xfrm>
        </p:spPr>
        <p:txBody>
          <a:bodyPr/>
          <a:lstStyle/>
          <a:p>
            <a:r>
              <a:rPr lang="en-US" dirty="0"/>
              <a:t>Also easy to implement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BB34DC-61D4-1A4E-8D5A-51D32A891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833" y="2055209"/>
            <a:ext cx="4905895" cy="230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47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89918"/>
            <a:ext cx="9905998" cy="753082"/>
          </a:xfrm>
        </p:spPr>
        <p:txBody>
          <a:bodyPr/>
          <a:lstStyle/>
          <a:p>
            <a:pPr algn="ctr"/>
            <a:r>
              <a:rPr lang="en-US" dirty="0"/>
              <a:t>Complexity for Kruskal’s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24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1141413" y="1761115"/>
                <a:ext cx="9905999" cy="354171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Union-by-rank and path compression yields m operations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 VERY slowly growing function. (See textbook for details)</a:t>
                </a:r>
              </a:p>
              <a:p>
                <a:pPr lvl="1"/>
                <a:r>
                  <a:rPr lang="en-US" dirty="0"/>
                  <a:t>m is the number of times you run the operation. So constant time, for each operation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So Kruskal’s overall: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 //now the heap is slowest part</a:t>
                </a:r>
              </a:p>
            </p:txBody>
          </p:sp>
        </mc:Choice>
        <mc:Fallback>
          <p:sp>
            <p:nvSpPr>
              <p:cNvPr id="819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1141413" y="1761115"/>
                <a:ext cx="9905999" cy="3541714"/>
              </a:xfrm>
              <a:blipFill>
                <a:blip r:embed="rId4"/>
                <a:stretch>
                  <a:fillRect l="-1280" t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507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65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2" y="355281"/>
            <a:ext cx="9905998" cy="711518"/>
          </a:xfrm>
        </p:spPr>
        <p:txBody>
          <a:bodyPr/>
          <a:lstStyle/>
          <a:p>
            <a:pPr algn="ctr"/>
            <a:r>
              <a:rPr lang="en-US" dirty="0"/>
              <a:t>What did we learn?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209996" y="1813066"/>
            <a:ext cx="5768829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Minimum Spanning Trees</a:t>
            </a:r>
          </a:p>
          <a:p>
            <a:pPr lvl="1"/>
            <a:r>
              <a:rPr lang="en-US" dirty="0"/>
              <a:t>Review!</a:t>
            </a:r>
          </a:p>
          <a:p>
            <a:r>
              <a:rPr lang="en-US" dirty="0"/>
              <a:t>Kruskal’s Algorithm</a:t>
            </a:r>
          </a:p>
          <a:p>
            <a:pPr lvl="1"/>
            <a:r>
              <a:rPr lang="en-US" dirty="0"/>
              <a:t>Different Algorithm for MST!</a:t>
            </a:r>
          </a:p>
          <a:p>
            <a:r>
              <a:rPr lang="en-US" dirty="0"/>
              <a:t>Find-union</a:t>
            </a:r>
          </a:p>
          <a:p>
            <a:pPr lvl="1"/>
            <a:r>
              <a:rPr lang="en-US" dirty="0"/>
              <a:t>How to implement</a:t>
            </a:r>
          </a:p>
          <a:p>
            <a:pPr lvl="1"/>
            <a:r>
              <a:rPr lang="en-US" dirty="0"/>
              <a:t>How to optimize</a:t>
            </a:r>
          </a:p>
          <a:p>
            <a:pPr lvl="1"/>
            <a:r>
              <a:rPr lang="en-US" dirty="0"/>
              <a:t>How it affects runtime of Kruskal’s algorithm.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94073"/>
            <a:ext cx="9905998" cy="744769"/>
          </a:xfrm>
        </p:spPr>
        <p:txBody>
          <a:bodyPr/>
          <a:lstStyle/>
          <a:p>
            <a:pPr algn="ctr"/>
            <a:r>
              <a:rPr lang="en-US" dirty="0"/>
              <a:t>Topics in this slide-deck: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027805" y="1988061"/>
            <a:ext cx="9905999" cy="634179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Minimum Spanning Trees</a:t>
            </a:r>
            <a:r>
              <a:rPr lang="en-US" dirty="0">
                <a:solidFill>
                  <a:schemeClr val="bg1"/>
                </a:solidFill>
              </a:rPr>
              <a:t>: This is a graph problem, and you’ve seen it already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B894A1E-8808-4B91-79A9-C99A27B0BBE1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027804" y="3050280"/>
            <a:ext cx="9905999" cy="63417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Another Solution</a:t>
            </a:r>
            <a:r>
              <a:rPr lang="en-US" dirty="0">
                <a:solidFill>
                  <a:schemeClr val="bg1"/>
                </a:solidFill>
              </a:rPr>
              <a:t>: Kruskal’s Algorithm (Uses a find-union structure)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DC720D7-02DB-5B48-93E6-C7D0B0466A2F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027803" y="4120811"/>
            <a:ext cx="9905999" cy="104139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Find-Union Data Structure</a:t>
            </a:r>
            <a:r>
              <a:rPr lang="en-US" dirty="0">
                <a:solidFill>
                  <a:schemeClr val="bg1"/>
                </a:solidFill>
              </a:rPr>
              <a:t>: Define and design the find-union to support Kruskal’s Algorithm…will require some clever implementation details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Minimum Spanning Trees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1" y="269384"/>
            <a:ext cx="9905998" cy="821260"/>
          </a:xfrm>
        </p:spPr>
        <p:txBody>
          <a:bodyPr/>
          <a:lstStyle/>
          <a:p>
            <a:pPr algn="ctr" eaLnBrk="1" hangingPunct="1"/>
            <a:r>
              <a:rPr lang="en-US" dirty="0"/>
              <a:t>REMINDER: Minimum Spanning Tree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7306126-DD77-8058-B42D-863484201724}"/>
              </a:ext>
            </a:extLst>
          </p:cNvPr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797788" y="3671534"/>
            <a:ext cx="2153201" cy="56433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dirty="0"/>
              <a:t>Original Graph: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79ECD1-3A61-EDE1-2AB5-C446566E51AC}"/>
              </a:ext>
            </a:extLst>
          </p:cNvPr>
          <p:cNvGrpSpPr/>
          <p:nvPr/>
        </p:nvGrpSpPr>
        <p:grpSpPr>
          <a:xfrm>
            <a:off x="2986822" y="3538092"/>
            <a:ext cx="2885041" cy="1837853"/>
            <a:chOff x="2571184" y="3720972"/>
            <a:chExt cx="2885041" cy="183785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83BB95-FA79-0114-E3D8-49506A730446}"/>
                </a:ext>
              </a:extLst>
            </p:cNvPr>
            <p:cNvSpPr/>
            <p:nvPr/>
          </p:nvSpPr>
          <p:spPr>
            <a:xfrm>
              <a:off x="2571184" y="3720972"/>
              <a:ext cx="2885041" cy="1837853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44D32F8-3FC9-5F83-800E-0F55E8748DE4}"/>
                </a:ext>
              </a:extLst>
            </p:cNvPr>
            <p:cNvSpPr/>
            <p:nvPr/>
          </p:nvSpPr>
          <p:spPr>
            <a:xfrm>
              <a:off x="2642850" y="4264511"/>
              <a:ext cx="543208" cy="54320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715F68E-6B54-8CEA-17DA-D595249F62BC}"/>
                </a:ext>
              </a:extLst>
            </p:cNvPr>
            <p:cNvSpPr/>
            <p:nvPr/>
          </p:nvSpPr>
          <p:spPr>
            <a:xfrm>
              <a:off x="3642511" y="3884593"/>
              <a:ext cx="543208" cy="54320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D7EEFA4-E671-0ED3-58C4-5866CFB7107B}"/>
                </a:ext>
              </a:extLst>
            </p:cNvPr>
            <p:cNvSpPr/>
            <p:nvPr/>
          </p:nvSpPr>
          <p:spPr>
            <a:xfrm>
              <a:off x="4781734" y="3845361"/>
              <a:ext cx="543208" cy="54320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E261CC4-B39D-F416-5959-332954C5A239}"/>
                </a:ext>
              </a:extLst>
            </p:cNvPr>
            <p:cNvSpPr/>
            <p:nvPr/>
          </p:nvSpPr>
          <p:spPr>
            <a:xfrm>
              <a:off x="3642511" y="4813757"/>
              <a:ext cx="543208" cy="54320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66EAE1-2533-3929-891C-487AD660FCDD}"/>
                </a:ext>
              </a:extLst>
            </p:cNvPr>
            <p:cNvSpPr/>
            <p:nvPr/>
          </p:nvSpPr>
          <p:spPr>
            <a:xfrm>
              <a:off x="4790793" y="4783577"/>
              <a:ext cx="543208" cy="54320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5BF89B-E114-6AF0-1912-334DF7B0739B}"/>
                </a:ext>
              </a:extLst>
            </p:cNvPr>
            <p:cNvCxnSpPr>
              <a:cxnSpLocks/>
              <a:stCxn id="8" idx="7"/>
              <a:endCxn id="9" idx="2"/>
            </p:cNvCxnSpPr>
            <p:nvPr/>
          </p:nvCxnSpPr>
          <p:spPr>
            <a:xfrm flipV="1">
              <a:off x="3106507" y="4156197"/>
              <a:ext cx="536004" cy="1878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8FDC8CC-DE77-492C-A457-A3B59FB89154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 flipV="1">
              <a:off x="4185719" y="4116965"/>
              <a:ext cx="596015" cy="392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1F8F856-5B69-802D-2612-835889BD6157}"/>
                </a:ext>
              </a:extLst>
            </p:cNvPr>
            <p:cNvCxnSpPr>
              <a:cxnSpLocks/>
              <a:stCxn id="11" idx="0"/>
              <a:endCxn id="9" idx="4"/>
            </p:cNvCxnSpPr>
            <p:nvPr/>
          </p:nvCxnSpPr>
          <p:spPr>
            <a:xfrm flipV="1">
              <a:off x="3914115" y="4427801"/>
              <a:ext cx="0" cy="3859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5FEFDB-E62C-CF57-3C7F-72BE611D5902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 flipV="1">
              <a:off x="4185719" y="5055181"/>
              <a:ext cx="605074" cy="301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64392EB-4CB0-3B49-6B64-99514FE7D4D2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>
              <a:off x="5053338" y="4388569"/>
              <a:ext cx="9059" cy="395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E1FF16-549E-DFA6-C47D-C7CBC02B3CE4}"/>
                </a:ext>
              </a:extLst>
            </p:cNvPr>
            <p:cNvSpPr txBox="1"/>
            <p:nvPr/>
          </p:nvSpPr>
          <p:spPr>
            <a:xfrm>
              <a:off x="3146358" y="391737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863F6B-67FC-5EC2-2B53-7995648CDFCE}"/>
                </a:ext>
              </a:extLst>
            </p:cNvPr>
            <p:cNvSpPr txBox="1"/>
            <p:nvPr/>
          </p:nvSpPr>
          <p:spPr>
            <a:xfrm>
              <a:off x="4301671" y="378686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8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220789-89BE-F817-6ED1-50D74BB9E53F}"/>
                </a:ext>
              </a:extLst>
            </p:cNvPr>
            <p:cNvSpPr txBox="1"/>
            <p:nvPr/>
          </p:nvSpPr>
          <p:spPr>
            <a:xfrm>
              <a:off x="3898025" y="442780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08B035-E53C-CCD3-F59B-A39F8890CE8F}"/>
                </a:ext>
              </a:extLst>
            </p:cNvPr>
            <p:cNvSpPr txBox="1"/>
            <p:nvPr/>
          </p:nvSpPr>
          <p:spPr>
            <a:xfrm>
              <a:off x="4344409" y="504889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9E9DEA6-7847-476F-6103-E22B251ED7A0}"/>
                </a:ext>
              </a:extLst>
            </p:cNvPr>
            <p:cNvSpPr txBox="1"/>
            <p:nvPr/>
          </p:nvSpPr>
          <p:spPr>
            <a:xfrm>
              <a:off x="4742034" y="4414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</p:grpSp>
      <p:sp>
        <p:nvSpPr>
          <p:cNvPr id="23" name="Rectangle 3">
            <a:extLst>
              <a:ext uri="{FF2B5EF4-FFF2-40B4-BE49-F238E27FC236}">
                <a16:creationId xmlns:a16="http://schemas.microsoft.com/office/drawing/2014/main" id="{8E7081F4-18C0-695A-ADD0-A69DCFED8EB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6814137" y="3641356"/>
            <a:ext cx="922959" cy="564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MST: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B337632-2382-FF43-7476-049D63F4DE9B}"/>
              </a:ext>
            </a:extLst>
          </p:cNvPr>
          <p:cNvGrpSpPr/>
          <p:nvPr/>
        </p:nvGrpSpPr>
        <p:grpSpPr>
          <a:xfrm>
            <a:off x="7772929" y="3507914"/>
            <a:ext cx="2885041" cy="1837853"/>
            <a:chOff x="2571184" y="3720972"/>
            <a:chExt cx="2885041" cy="183785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F45833-337E-E1EA-0A7C-7D6B3E1DEE65}"/>
                </a:ext>
              </a:extLst>
            </p:cNvPr>
            <p:cNvSpPr/>
            <p:nvPr/>
          </p:nvSpPr>
          <p:spPr>
            <a:xfrm>
              <a:off x="2571184" y="3720972"/>
              <a:ext cx="2885041" cy="1837853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897259E-561A-A51C-21AC-238DB394CC47}"/>
                </a:ext>
              </a:extLst>
            </p:cNvPr>
            <p:cNvSpPr/>
            <p:nvPr/>
          </p:nvSpPr>
          <p:spPr>
            <a:xfrm>
              <a:off x="2642850" y="4264511"/>
              <a:ext cx="543208" cy="54320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B93BF37-468F-C836-9FFE-A112B9A7177B}"/>
                </a:ext>
              </a:extLst>
            </p:cNvPr>
            <p:cNvSpPr/>
            <p:nvPr/>
          </p:nvSpPr>
          <p:spPr>
            <a:xfrm>
              <a:off x="3642511" y="3884593"/>
              <a:ext cx="543208" cy="54320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AF5C527-0F17-79E1-CFD3-EC7C7DB963B7}"/>
                </a:ext>
              </a:extLst>
            </p:cNvPr>
            <p:cNvSpPr/>
            <p:nvPr/>
          </p:nvSpPr>
          <p:spPr>
            <a:xfrm>
              <a:off x="4781734" y="3845361"/>
              <a:ext cx="543208" cy="54320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DA8752C-C5A2-1C9B-6633-084063CDD0BC}"/>
                </a:ext>
              </a:extLst>
            </p:cNvPr>
            <p:cNvSpPr/>
            <p:nvPr/>
          </p:nvSpPr>
          <p:spPr>
            <a:xfrm>
              <a:off x="3642511" y="4813757"/>
              <a:ext cx="543208" cy="54320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21B2E4C-89AF-FAFB-E945-D7C63D5B8B57}"/>
                </a:ext>
              </a:extLst>
            </p:cNvPr>
            <p:cNvSpPr/>
            <p:nvPr/>
          </p:nvSpPr>
          <p:spPr>
            <a:xfrm>
              <a:off x="4790793" y="4783577"/>
              <a:ext cx="543208" cy="54320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0F5ABE3-52B5-941F-D532-2584C9F621B2}"/>
                </a:ext>
              </a:extLst>
            </p:cNvPr>
            <p:cNvCxnSpPr>
              <a:cxnSpLocks/>
              <a:stCxn id="26" idx="7"/>
              <a:endCxn id="27" idx="2"/>
            </p:cNvCxnSpPr>
            <p:nvPr/>
          </p:nvCxnSpPr>
          <p:spPr>
            <a:xfrm flipV="1">
              <a:off x="3106507" y="4156197"/>
              <a:ext cx="536004" cy="1878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833F5A5-CF9E-CF24-CDFF-548DEA21D3F9}"/>
                </a:ext>
              </a:extLst>
            </p:cNvPr>
            <p:cNvCxnSpPr>
              <a:cxnSpLocks/>
              <a:stCxn id="29" idx="0"/>
              <a:endCxn id="27" idx="4"/>
            </p:cNvCxnSpPr>
            <p:nvPr/>
          </p:nvCxnSpPr>
          <p:spPr>
            <a:xfrm flipV="1">
              <a:off x="3914115" y="4427801"/>
              <a:ext cx="0" cy="3859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C79E63B-53E0-3D5C-A904-A201A29D49EB}"/>
                </a:ext>
              </a:extLst>
            </p:cNvPr>
            <p:cNvCxnSpPr>
              <a:cxnSpLocks/>
              <a:stCxn id="29" idx="6"/>
              <a:endCxn id="30" idx="2"/>
            </p:cNvCxnSpPr>
            <p:nvPr/>
          </p:nvCxnSpPr>
          <p:spPr>
            <a:xfrm flipV="1">
              <a:off x="4185719" y="5055181"/>
              <a:ext cx="605074" cy="301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A84BCD5-06B0-2B3C-F900-C29B8A5A7D9B}"/>
                </a:ext>
              </a:extLst>
            </p:cNvPr>
            <p:cNvCxnSpPr>
              <a:cxnSpLocks/>
              <a:stCxn id="28" idx="4"/>
              <a:endCxn id="30" idx="0"/>
            </p:cNvCxnSpPr>
            <p:nvPr/>
          </p:nvCxnSpPr>
          <p:spPr>
            <a:xfrm>
              <a:off x="5053338" y="4388569"/>
              <a:ext cx="9059" cy="395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0873D71-0FB8-30EE-04B6-50D76424D2D9}"/>
                </a:ext>
              </a:extLst>
            </p:cNvPr>
            <p:cNvSpPr txBox="1"/>
            <p:nvPr/>
          </p:nvSpPr>
          <p:spPr>
            <a:xfrm>
              <a:off x="3146358" y="391737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3F165C3-86F6-CAB3-8021-C503038EB666}"/>
                </a:ext>
              </a:extLst>
            </p:cNvPr>
            <p:cNvSpPr txBox="1"/>
            <p:nvPr/>
          </p:nvSpPr>
          <p:spPr>
            <a:xfrm>
              <a:off x="3898025" y="442780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1DFB15D-ADC8-897E-58B6-FAE0E6C60D3F}"/>
                </a:ext>
              </a:extLst>
            </p:cNvPr>
            <p:cNvSpPr txBox="1"/>
            <p:nvPr/>
          </p:nvSpPr>
          <p:spPr>
            <a:xfrm>
              <a:off x="4344409" y="504889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907B1A8-F863-E501-2BA3-1BE6A70FFD48}"/>
                </a:ext>
              </a:extLst>
            </p:cNvPr>
            <p:cNvSpPr txBox="1"/>
            <p:nvPr/>
          </p:nvSpPr>
          <p:spPr>
            <a:xfrm>
              <a:off x="4742034" y="4414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</p:grpSp>
      <p:sp>
        <p:nvSpPr>
          <p:cNvPr id="39" name="Rectangle 3">
            <a:extLst>
              <a:ext uri="{FF2B5EF4-FFF2-40B4-BE49-F238E27FC236}">
                <a16:creationId xmlns:a16="http://schemas.microsoft.com/office/drawing/2014/main" id="{B6F96822-DCA2-6E3C-D448-850FB9B3556C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141412" y="1529460"/>
            <a:ext cx="9905999" cy="122221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ysClr val="windowText" lastClr="000000"/>
                </a:solidFill>
              </a:rPr>
              <a:t>A </a:t>
            </a:r>
            <a:r>
              <a:rPr lang="en-US" b="1" i="1" dirty="0">
                <a:solidFill>
                  <a:sysClr val="windowText" lastClr="000000"/>
                </a:solidFill>
              </a:rPr>
              <a:t>minimum spanning tree </a:t>
            </a:r>
            <a:r>
              <a:rPr lang="en-US" dirty="0">
                <a:solidFill>
                  <a:sysClr val="windowText" lastClr="000000"/>
                </a:solidFill>
              </a:rPr>
              <a:t>of a weighted graph G is the spanning tree that has the lowest overall cost (sum of the cost of the edges in the spanning tree)</a:t>
            </a:r>
          </a:p>
        </p:txBody>
      </p:sp>
    </p:spTree>
    <p:extLst>
      <p:ext uri="{BB962C8B-B14F-4D97-AF65-F5344CB8AC3E}">
        <p14:creationId xmlns:p14="http://schemas.microsoft.com/office/powerpoint/2010/main" val="2267117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Kruskal’s Algorithm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7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2" y="318481"/>
            <a:ext cx="9905998" cy="624493"/>
          </a:xfrm>
        </p:spPr>
        <p:txBody>
          <a:bodyPr/>
          <a:lstStyle/>
          <a:p>
            <a:pPr algn="ctr" eaLnBrk="1" hangingPunct="1"/>
            <a:r>
              <a:rPr lang="en-US" dirty="0"/>
              <a:t>Kruskal’s MST Algorithm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141411" y="1339453"/>
            <a:ext cx="9905999" cy="1112046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/>
          <a:lstStyle/>
          <a:p>
            <a:pPr marL="0" indent="0" eaLnBrk="1" hangingPunct="1">
              <a:buNone/>
            </a:pPr>
            <a:r>
              <a:rPr lang="en-US" b="1" i="1" u="sng" dirty="0">
                <a:solidFill>
                  <a:schemeClr val="bg1"/>
                </a:solidFill>
              </a:rPr>
              <a:t>Idea</a:t>
            </a:r>
            <a:r>
              <a:rPr lang="en-US" dirty="0">
                <a:solidFill>
                  <a:schemeClr val="bg1"/>
                </a:solidFill>
              </a:rPr>
              <a:t>: Grow a forest out of edges that do not create a cycle.  Pick an edge with the smallest weight.</a:t>
            </a:r>
          </a:p>
        </p:txBody>
      </p:sp>
      <p:grpSp>
        <p:nvGrpSpPr>
          <p:cNvPr id="69660" name="Group 69659">
            <a:extLst>
              <a:ext uri="{FF2B5EF4-FFF2-40B4-BE49-F238E27FC236}">
                <a16:creationId xmlns:a16="http://schemas.microsoft.com/office/drawing/2014/main" id="{C292801D-15EC-9969-4305-DCD136AA6BAD}"/>
              </a:ext>
            </a:extLst>
          </p:cNvPr>
          <p:cNvGrpSpPr/>
          <p:nvPr/>
        </p:nvGrpSpPr>
        <p:grpSpPr>
          <a:xfrm>
            <a:off x="3863443" y="3047092"/>
            <a:ext cx="5017574" cy="2742516"/>
            <a:chOff x="3537624" y="3047092"/>
            <a:chExt cx="5017574" cy="2742516"/>
          </a:xfrm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AC9574E7-CA47-9E81-3A01-D701B263B252}"/>
                </a:ext>
              </a:extLst>
            </p:cNvPr>
            <p:cNvSpPr/>
            <p:nvPr/>
          </p:nvSpPr>
          <p:spPr>
            <a:xfrm rot="17180502">
              <a:off x="7568729" y="2974566"/>
              <a:ext cx="913943" cy="1058995"/>
            </a:xfrm>
            <a:custGeom>
              <a:avLst/>
              <a:gdLst>
                <a:gd name="connsiteX0" fmla="*/ 0 w 4667794"/>
                <a:gd name="connsiteY0" fmla="*/ 940526 h 3500846"/>
                <a:gd name="connsiteX1" fmla="*/ 0 w 4667794"/>
                <a:gd name="connsiteY1" fmla="*/ 940526 h 3500846"/>
                <a:gd name="connsiteX2" fmla="*/ 78377 w 4667794"/>
                <a:gd name="connsiteY2" fmla="*/ 879566 h 3500846"/>
                <a:gd name="connsiteX3" fmla="*/ 156754 w 4667794"/>
                <a:gd name="connsiteY3" fmla="*/ 801189 h 3500846"/>
                <a:gd name="connsiteX4" fmla="*/ 235131 w 4667794"/>
                <a:gd name="connsiteY4" fmla="*/ 740229 h 3500846"/>
                <a:gd name="connsiteX5" fmla="*/ 278674 w 4667794"/>
                <a:gd name="connsiteY5" fmla="*/ 705395 h 3500846"/>
                <a:gd name="connsiteX6" fmla="*/ 304800 w 4667794"/>
                <a:gd name="connsiteY6" fmla="*/ 687977 h 3500846"/>
                <a:gd name="connsiteX7" fmla="*/ 391885 w 4667794"/>
                <a:gd name="connsiteY7" fmla="*/ 618309 h 3500846"/>
                <a:gd name="connsiteX8" fmla="*/ 461554 w 4667794"/>
                <a:gd name="connsiteY8" fmla="*/ 574766 h 3500846"/>
                <a:gd name="connsiteX9" fmla="*/ 583474 w 4667794"/>
                <a:gd name="connsiteY9" fmla="*/ 487680 h 3500846"/>
                <a:gd name="connsiteX10" fmla="*/ 618308 w 4667794"/>
                <a:gd name="connsiteY10" fmla="*/ 461555 h 3500846"/>
                <a:gd name="connsiteX11" fmla="*/ 670560 w 4667794"/>
                <a:gd name="connsiteY11" fmla="*/ 418012 h 3500846"/>
                <a:gd name="connsiteX12" fmla="*/ 705394 w 4667794"/>
                <a:gd name="connsiteY12" fmla="*/ 383177 h 3500846"/>
                <a:gd name="connsiteX13" fmla="*/ 783771 w 4667794"/>
                <a:gd name="connsiteY13" fmla="*/ 322217 h 3500846"/>
                <a:gd name="connsiteX14" fmla="*/ 818605 w 4667794"/>
                <a:gd name="connsiteY14" fmla="*/ 296092 h 3500846"/>
                <a:gd name="connsiteX15" fmla="*/ 870857 w 4667794"/>
                <a:gd name="connsiteY15" fmla="*/ 243840 h 3500846"/>
                <a:gd name="connsiteX16" fmla="*/ 905691 w 4667794"/>
                <a:gd name="connsiteY16" fmla="*/ 226423 h 3500846"/>
                <a:gd name="connsiteX17" fmla="*/ 931817 w 4667794"/>
                <a:gd name="connsiteY17" fmla="*/ 209006 h 3500846"/>
                <a:gd name="connsiteX18" fmla="*/ 1010194 w 4667794"/>
                <a:gd name="connsiteY18" fmla="*/ 165463 h 3500846"/>
                <a:gd name="connsiteX19" fmla="*/ 1132114 w 4667794"/>
                <a:gd name="connsiteY19" fmla="*/ 121920 h 3500846"/>
                <a:gd name="connsiteX20" fmla="*/ 1227908 w 4667794"/>
                <a:gd name="connsiteY20" fmla="*/ 69669 h 3500846"/>
                <a:gd name="connsiteX21" fmla="*/ 1288868 w 4667794"/>
                <a:gd name="connsiteY21" fmla="*/ 43543 h 3500846"/>
                <a:gd name="connsiteX22" fmla="*/ 1358537 w 4667794"/>
                <a:gd name="connsiteY22" fmla="*/ 26126 h 3500846"/>
                <a:gd name="connsiteX23" fmla="*/ 1471748 w 4667794"/>
                <a:gd name="connsiteY23" fmla="*/ 0 h 3500846"/>
                <a:gd name="connsiteX24" fmla="*/ 1750422 w 4667794"/>
                <a:gd name="connsiteY24" fmla="*/ 43543 h 3500846"/>
                <a:gd name="connsiteX25" fmla="*/ 1811382 w 4667794"/>
                <a:gd name="connsiteY25" fmla="*/ 69669 h 3500846"/>
                <a:gd name="connsiteX26" fmla="*/ 1846217 w 4667794"/>
                <a:gd name="connsiteY26" fmla="*/ 78377 h 3500846"/>
                <a:gd name="connsiteX27" fmla="*/ 1968137 w 4667794"/>
                <a:gd name="connsiteY27" fmla="*/ 139337 h 3500846"/>
                <a:gd name="connsiteX28" fmla="*/ 2020388 w 4667794"/>
                <a:gd name="connsiteY28" fmla="*/ 174172 h 3500846"/>
                <a:gd name="connsiteX29" fmla="*/ 2098765 w 4667794"/>
                <a:gd name="connsiteY29" fmla="*/ 243840 h 3500846"/>
                <a:gd name="connsiteX30" fmla="*/ 2133600 w 4667794"/>
                <a:gd name="connsiteY30" fmla="*/ 313509 h 3500846"/>
                <a:gd name="connsiteX31" fmla="*/ 2151017 w 4667794"/>
                <a:gd name="connsiteY31" fmla="*/ 348343 h 3500846"/>
                <a:gd name="connsiteX32" fmla="*/ 2168434 w 4667794"/>
                <a:gd name="connsiteY32" fmla="*/ 400595 h 3500846"/>
                <a:gd name="connsiteX33" fmla="*/ 2185851 w 4667794"/>
                <a:gd name="connsiteY33" fmla="*/ 426720 h 3500846"/>
                <a:gd name="connsiteX34" fmla="*/ 2203268 w 4667794"/>
                <a:gd name="connsiteY34" fmla="*/ 470263 h 3500846"/>
                <a:gd name="connsiteX35" fmla="*/ 2220685 w 4667794"/>
                <a:gd name="connsiteY35" fmla="*/ 505097 h 3500846"/>
                <a:gd name="connsiteX36" fmla="*/ 2238102 w 4667794"/>
                <a:gd name="connsiteY36" fmla="*/ 531223 h 3500846"/>
                <a:gd name="connsiteX37" fmla="*/ 2246811 w 4667794"/>
                <a:gd name="connsiteY37" fmla="*/ 557349 h 3500846"/>
                <a:gd name="connsiteX38" fmla="*/ 2264228 w 4667794"/>
                <a:gd name="connsiteY38" fmla="*/ 592183 h 3500846"/>
                <a:gd name="connsiteX39" fmla="*/ 2290354 w 4667794"/>
                <a:gd name="connsiteY39" fmla="*/ 661852 h 3500846"/>
                <a:gd name="connsiteX40" fmla="*/ 2307771 w 4667794"/>
                <a:gd name="connsiteY40" fmla="*/ 687977 h 3500846"/>
                <a:gd name="connsiteX41" fmla="*/ 2325188 w 4667794"/>
                <a:gd name="connsiteY41" fmla="*/ 731520 h 3500846"/>
                <a:gd name="connsiteX42" fmla="*/ 2351314 w 4667794"/>
                <a:gd name="connsiteY42" fmla="*/ 783772 h 3500846"/>
                <a:gd name="connsiteX43" fmla="*/ 2394857 w 4667794"/>
                <a:gd name="connsiteY43" fmla="*/ 818606 h 3500846"/>
                <a:gd name="connsiteX44" fmla="*/ 2455817 w 4667794"/>
                <a:gd name="connsiteY44" fmla="*/ 836023 h 3500846"/>
                <a:gd name="connsiteX45" fmla="*/ 2629988 w 4667794"/>
                <a:gd name="connsiteY45" fmla="*/ 827315 h 3500846"/>
                <a:gd name="connsiteX46" fmla="*/ 2656114 w 4667794"/>
                <a:gd name="connsiteY46" fmla="*/ 818606 h 3500846"/>
                <a:gd name="connsiteX47" fmla="*/ 2699657 w 4667794"/>
                <a:gd name="connsiteY47" fmla="*/ 801189 h 3500846"/>
                <a:gd name="connsiteX48" fmla="*/ 2760617 w 4667794"/>
                <a:gd name="connsiteY48" fmla="*/ 783772 h 3500846"/>
                <a:gd name="connsiteX49" fmla="*/ 2795451 w 4667794"/>
                <a:gd name="connsiteY49" fmla="*/ 775063 h 3500846"/>
                <a:gd name="connsiteX50" fmla="*/ 2891245 w 4667794"/>
                <a:gd name="connsiteY50" fmla="*/ 757646 h 3500846"/>
                <a:gd name="connsiteX51" fmla="*/ 2934788 w 4667794"/>
                <a:gd name="connsiteY51" fmla="*/ 740229 h 3500846"/>
                <a:gd name="connsiteX52" fmla="*/ 2987040 w 4667794"/>
                <a:gd name="connsiteY52" fmla="*/ 705395 h 3500846"/>
                <a:gd name="connsiteX53" fmla="*/ 3074125 w 4667794"/>
                <a:gd name="connsiteY53" fmla="*/ 679269 h 3500846"/>
                <a:gd name="connsiteX54" fmla="*/ 3108960 w 4667794"/>
                <a:gd name="connsiteY54" fmla="*/ 670560 h 3500846"/>
                <a:gd name="connsiteX55" fmla="*/ 3135085 w 4667794"/>
                <a:gd name="connsiteY55" fmla="*/ 661852 h 3500846"/>
                <a:gd name="connsiteX56" fmla="*/ 3178628 w 4667794"/>
                <a:gd name="connsiteY56" fmla="*/ 653143 h 3500846"/>
                <a:gd name="connsiteX57" fmla="*/ 3248297 w 4667794"/>
                <a:gd name="connsiteY57" fmla="*/ 627017 h 3500846"/>
                <a:gd name="connsiteX58" fmla="*/ 3422468 w 4667794"/>
                <a:gd name="connsiteY58" fmla="*/ 592183 h 3500846"/>
                <a:gd name="connsiteX59" fmla="*/ 3457302 w 4667794"/>
                <a:gd name="connsiteY59" fmla="*/ 583475 h 3500846"/>
                <a:gd name="connsiteX60" fmla="*/ 3614057 w 4667794"/>
                <a:gd name="connsiteY60" fmla="*/ 557349 h 3500846"/>
                <a:gd name="connsiteX61" fmla="*/ 3796937 w 4667794"/>
                <a:gd name="connsiteY61" fmla="*/ 566057 h 3500846"/>
                <a:gd name="connsiteX62" fmla="*/ 3884022 w 4667794"/>
                <a:gd name="connsiteY62" fmla="*/ 583475 h 3500846"/>
                <a:gd name="connsiteX63" fmla="*/ 3936274 w 4667794"/>
                <a:gd name="connsiteY63" fmla="*/ 600892 h 3500846"/>
                <a:gd name="connsiteX64" fmla="*/ 4014651 w 4667794"/>
                <a:gd name="connsiteY64" fmla="*/ 609600 h 3500846"/>
                <a:gd name="connsiteX65" fmla="*/ 4093028 w 4667794"/>
                <a:gd name="connsiteY65" fmla="*/ 635726 h 3500846"/>
                <a:gd name="connsiteX66" fmla="*/ 4119154 w 4667794"/>
                <a:gd name="connsiteY66" fmla="*/ 644435 h 3500846"/>
                <a:gd name="connsiteX67" fmla="*/ 4232365 w 4667794"/>
                <a:gd name="connsiteY67" fmla="*/ 679269 h 3500846"/>
                <a:gd name="connsiteX68" fmla="*/ 4275908 w 4667794"/>
                <a:gd name="connsiteY68" fmla="*/ 705395 h 3500846"/>
                <a:gd name="connsiteX69" fmla="*/ 4310742 w 4667794"/>
                <a:gd name="connsiteY69" fmla="*/ 731520 h 3500846"/>
                <a:gd name="connsiteX70" fmla="*/ 4345577 w 4667794"/>
                <a:gd name="connsiteY70" fmla="*/ 783772 h 3500846"/>
                <a:gd name="connsiteX71" fmla="*/ 4362994 w 4667794"/>
                <a:gd name="connsiteY71" fmla="*/ 809897 h 3500846"/>
                <a:gd name="connsiteX72" fmla="*/ 4389120 w 4667794"/>
                <a:gd name="connsiteY72" fmla="*/ 844732 h 3500846"/>
                <a:gd name="connsiteX73" fmla="*/ 4415245 w 4667794"/>
                <a:gd name="connsiteY73" fmla="*/ 896983 h 3500846"/>
                <a:gd name="connsiteX74" fmla="*/ 4450080 w 4667794"/>
                <a:gd name="connsiteY74" fmla="*/ 966652 h 3500846"/>
                <a:gd name="connsiteX75" fmla="*/ 4467497 w 4667794"/>
                <a:gd name="connsiteY75" fmla="*/ 1018903 h 3500846"/>
                <a:gd name="connsiteX76" fmla="*/ 4519748 w 4667794"/>
                <a:gd name="connsiteY76" fmla="*/ 1132115 h 3500846"/>
                <a:gd name="connsiteX77" fmla="*/ 4545874 w 4667794"/>
                <a:gd name="connsiteY77" fmla="*/ 1210492 h 3500846"/>
                <a:gd name="connsiteX78" fmla="*/ 4563291 w 4667794"/>
                <a:gd name="connsiteY78" fmla="*/ 1262743 h 3500846"/>
                <a:gd name="connsiteX79" fmla="*/ 4606834 w 4667794"/>
                <a:gd name="connsiteY79" fmla="*/ 1375955 h 3500846"/>
                <a:gd name="connsiteX80" fmla="*/ 4624251 w 4667794"/>
                <a:gd name="connsiteY80" fmla="*/ 1445623 h 3500846"/>
                <a:gd name="connsiteX81" fmla="*/ 4632960 w 4667794"/>
                <a:gd name="connsiteY81" fmla="*/ 1471749 h 3500846"/>
                <a:gd name="connsiteX82" fmla="*/ 4650377 w 4667794"/>
                <a:gd name="connsiteY82" fmla="*/ 1532709 h 3500846"/>
                <a:gd name="connsiteX83" fmla="*/ 4659085 w 4667794"/>
                <a:gd name="connsiteY83" fmla="*/ 1611086 h 3500846"/>
                <a:gd name="connsiteX84" fmla="*/ 4667794 w 4667794"/>
                <a:gd name="connsiteY84" fmla="*/ 1637212 h 3500846"/>
                <a:gd name="connsiteX85" fmla="*/ 4659085 w 4667794"/>
                <a:gd name="connsiteY85" fmla="*/ 1785257 h 3500846"/>
                <a:gd name="connsiteX86" fmla="*/ 4650377 w 4667794"/>
                <a:gd name="connsiteY86" fmla="*/ 1811383 h 3500846"/>
                <a:gd name="connsiteX87" fmla="*/ 4624251 w 4667794"/>
                <a:gd name="connsiteY87" fmla="*/ 1915886 h 3500846"/>
                <a:gd name="connsiteX88" fmla="*/ 4606834 w 4667794"/>
                <a:gd name="connsiteY88" fmla="*/ 1976846 h 3500846"/>
                <a:gd name="connsiteX89" fmla="*/ 4580708 w 4667794"/>
                <a:gd name="connsiteY89" fmla="*/ 2055223 h 3500846"/>
                <a:gd name="connsiteX90" fmla="*/ 4563291 w 4667794"/>
                <a:gd name="connsiteY90" fmla="*/ 2177143 h 3500846"/>
                <a:gd name="connsiteX91" fmla="*/ 4528457 w 4667794"/>
                <a:gd name="connsiteY91" fmla="*/ 2246812 h 3500846"/>
                <a:gd name="connsiteX92" fmla="*/ 4511040 w 4667794"/>
                <a:gd name="connsiteY92" fmla="*/ 2299063 h 3500846"/>
                <a:gd name="connsiteX93" fmla="*/ 4484914 w 4667794"/>
                <a:gd name="connsiteY93" fmla="*/ 2360023 h 3500846"/>
                <a:gd name="connsiteX94" fmla="*/ 4458788 w 4667794"/>
                <a:gd name="connsiteY94" fmla="*/ 2438400 h 3500846"/>
                <a:gd name="connsiteX95" fmla="*/ 4432662 w 4667794"/>
                <a:gd name="connsiteY95" fmla="*/ 2473235 h 3500846"/>
                <a:gd name="connsiteX96" fmla="*/ 4380411 w 4667794"/>
                <a:gd name="connsiteY96" fmla="*/ 2595155 h 3500846"/>
                <a:gd name="connsiteX97" fmla="*/ 4354285 w 4667794"/>
                <a:gd name="connsiteY97" fmla="*/ 2629989 h 3500846"/>
                <a:gd name="connsiteX98" fmla="*/ 4328160 w 4667794"/>
                <a:gd name="connsiteY98" fmla="*/ 2690949 h 3500846"/>
                <a:gd name="connsiteX99" fmla="*/ 4275908 w 4667794"/>
                <a:gd name="connsiteY99" fmla="*/ 2786743 h 3500846"/>
                <a:gd name="connsiteX100" fmla="*/ 4249782 w 4667794"/>
                <a:gd name="connsiteY100" fmla="*/ 2812869 h 3500846"/>
                <a:gd name="connsiteX101" fmla="*/ 4180114 w 4667794"/>
                <a:gd name="connsiteY101" fmla="*/ 2891246 h 3500846"/>
                <a:gd name="connsiteX102" fmla="*/ 4145280 w 4667794"/>
                <a:gd name="connsiteY102" fmla="*/ 2926080 h 3500846"/>
                <a:gd name="connsiteX103" fmla="*/ 3988525 w 4667794"/>
                <a:gd name="connsiteY103" fmla="*/ 3056709 h 3500846"/>
                <a:gd name="connsiteX104" fmla="*/ 3918857 w 4667794"/>
                <a:gd name="connsiteY104" fmla="*/ 3100252 h 3500846"/>
                <a:gd name="connsiteX105" fmla="*/ 3840480 w 4667794"/>
                <a:gd name="connsiteY105" fmla="*/ 3135086 h 3500846"/>
                <a:gd name="connsiteX106" fmla="*/ 3753394 w 4667794"/>
                <a:gd name="connsiteY106" fmla="*/ 3178629 h 3500846"/>
                <a:gd name="connsiteX107" fmla="*/ 3666308 w 4667794"/>
                <a:gd name="connsiteY107" fmla="*/ 3204755 h 3500846"/>
                <a:gd name="connsiteX108" fmla="*/ 3483428 w 4667794"/>
                <a:gd name="connsiteY108" fmla="*/ 3274423 h 3500846"/>
                <a:gd name="connsiteX109" fmla="*/ 3344091 w 4667794"/>
                <a:gd name="connsiteY109" fmla="*/ 3309257 h 3500846"/>
                <a:gd name="connsiteX110" fmla="*/ 3248297 w 4667794"/>
                <a:gd name="connsiteY110" fmla="*/ 3344092 h 3500846"/>
                <a:gd name="connsiteX111" fmla="*/ 3204754 w 4667794"/>
                <a:gd name="connsiteY111" fmla="*/ 3352800 h 3500846"/>
                <a:gd name="connsiteX112" fmla="*/ 3021874 w 4667794"/>
                <a:gd name="connsiteY112" fmla="*/ 3413760 h 3500846"/>
                <a:gd name="connsiteX113" fmla="*/ 2882537 w 4667794"/>
                <a:gd name="connsiteY113" fmla="*/ 3439886 h 3500846"/>
                <a:gd name="connsiteX114" fmla="*/ 2786742 w 4667794"/>
                <a:gd name="connsiteY114" fmla="*/ 3466012 h 3500846"/>
                <a:gd name="connsiteX115" fmla="*/ 2638697 w 4667794"/>
                <a:gd name="connsiteY115" fmla="*/ 3492137 h 3500846"/>
                <a:gd name="connsiteX116" fmla="*/ 2481942 w 4667794"/>
                <a:gd name="connsiteY116" fmla="*/ 3500846 h 3500846"/>
                <a:gd name="connsiteX117" fmla="*/ 2151017 w 4667794"/>
                <a:gd name="connsiteY117" fmla="*/ 3483429 h 3500846"/>
                <a:gd name="connsiteX118" fmla="*/ 2098765 w 4667794"/>
                <a:gd name="connsiteY118" fmla="*/ 3474720 h 3500846"/>
                <a:gd name="connsiteX119" fmla="*/ 2002971 w 4667794"/>
                <a:gd name="connsiteY119" fmla="*/ 3466012 h 3500846"/>
                <a:gd name="connsiteX120" fmla="*/ 1811382 w 4667794"/>
                <a:gd name="connsiteY120" fmla="*/ 3431177 h 3500846"/>
                <a:gd name="connsiteX121" fmla="*/ 1741714 w 4667794"/>
                <a:gd name="connsiteY121" fmla="*/ 3405052 h 3500846"/>
                <a:gd name="connsiteX122" fmla="*/ 1637211 w 4667794"/>
                <a:gd name="connsiteY122" fmla="*/ 3378926 h 3500846"/>
                <a:gd name="connsiteX123" fmla="*/ 1576251 w 4667794"/>
                <a:gd name="connsiteY123" fmla="*/ 3344092 h 3500846"/>
                <a:gd name="connsiteX124" fmla="*/ 1550125 w 4667794"/>
                <a:gd name="connsiteY124" fmla="*/ 3335383 h 3500846"/>
                <a:gd name="connsiteX125" fmla="*/ 1489165 w 4667794"/>
                <a:gd name="connsiteY125" fmla="*/ 3309257 h 3500846"/>
                <a:gd name="connsiteX126" fmla="*/ 1384662 w 4667794"/>
                <a:gd name="connsiteY126" fmla="*/ 3265715 h 3500846"/>
                <a:gd name="connsiteX127" fmla="*/ 1123405 w 4667794"/>
                <a:gd name="connsiteY127" fmla="*/ 3126377 h 3500846"/>
                <a:gd name="connsiteX128" fmla="*/ 923108 w 4667794"/>
                <a:gd name="connsiteY128" fmla="*/ 3021875 h 3500846"/>
                <a:gd name="connsiteX129" fmla="*/ 757645 w 4667794"/>
                <a:gd name="connsiteY129" fmla="*/ 2934789 h 3500846"/>
                <a:gd name="connsiteX130" fmla="*/ 722811 w 4667794"/>
                <a:gd name="connsiteY130" fmla="*/ 2908663 h 3500846"/>
                <a:gd name="connsiteX131" fmla="*/ 679268 w 4667794"/>
                <a:gd name="connsiteY131" fmla="*/ 2882537 h 3500846"/>
                <a:gd name="connsiteX132" fmla="*/ 644434 w 4667794"/>
                <a:gd name="connsiteY132" fmla="*/ 2856412 h 3500846"/>
                <a:gd name="connsiteX133" fmla="*/ 539931 w 4667794"/>
                <a:gd name="connsiteY133" fmla="*/ 2769326 h 3500846"/>
                <a:gd name="connsiteX134" fmla="*/ 505097 w 4667794"/>
                <a:gd name="connsiteY134" fmla="*/ 2725783 h 3500846"/>
                <a:gd name="connsiteX135" fmla="*/ 426720 w 4667794"/>
                <a:gd name="connsiteY135" fmla="*/ 2647406 h 3500846"/>
                <a:gd name="connsiteX136" fmla="*/ 287382 w 4667794"/>
                <a:gd name="connsiteY136" fmla="*/ 2490652 h 3500846"/>
                <a:gd name="connsiteX137" fmla="*/ 261257 w 4667794"/>
                <a:gd name="connsiteY137" fmla="*/ 2455817 h 3500846"/>
                <a:gd name="connsiteX138" fmla="*/ 191588 w 4667794"/>
                <a:gd name="connsiteY138" fmla="*/ 2325189 h 3500846"/>
                <a:gd name="connsiteX139" fmla="*/ 121920 w 4667794"/>
                <a:gd name="connsiteY139" fmla="*/ 2203269 h 3500846"/>
                <a:gd name="connsiteX140" fmla="*/ 78377 w 4667794"/>
                <a:gd name="connsiteY140" fmla="*/ 2055223 h 3500846"/>
                <a:gd name="connsiteX141" fmla="*/ 69668 w 4667794"/>
                <a:gd name="connsiteY141" fmla="*/ 1994263 h 3500846"/>
                <a:gd name="connsiteX142" fmla="*/ 52251 w 4667794"/>
                <a:gd name="connsiteY142" fmla="*/ 1759132 h 3500846"/>
                <a:gd name="connsiteX143" fmla="*/ 69668 w 4667794"/>
                <a:gd name="connsiteY143" fmla="*/ 1367246 h 3500846"/>
                <a:gd name="connsiteX144" fmla="*/ 78377 w 4667794"/>
                <a:gd name="connsiteY144" fmla="*/ 1341120 h 3500846"/>
                <a:gd name="connsiteX145" fmla="*/ 87085 w 4667794"/>
                <a:gd name="connsiteY145" fmla="*/ 1271452 h 3500846"/>
                <a:gd name="connsiteX146" fmla="*/ 69668 w 4667794"/>
                <a:gd name="connsiteY146" fmla="*/ 1079863 h 3500846"/>
                <a:gd name="connsiteX147" fmla="*/ 52251 w 4667794"/>
                <a:gd name="connsiteY147" fmla="*/ 1027612 h 3500846"/>
                <a:gd name="connsiteX148" fmla="*/ 43542 w 4667794"/>
                <a:gd name="connsiteY148" fmla="*/ 1001486 h 3500846"/>
                <a:gd name="connsiteX149" fmla="*/ 26125 w 4667794"/>
                <a:gd name="connsiteY149" fmla="*/ 975360 h 3500846"/>
                <a:gd name="connsiteX150" fmla="*/ 0 w 4667794"/>
                <a:gd name="connsiteY150" fmla="*/ 940526 h 3500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4667794" h="3500846">
                  <a:moveTo>
                    <a:pt x="0" y="940526"/>
                  </a:moveTo>
                  <a:lnTo>
                    <a:pt x="0" y="940526"/>
                  </a:lnTo>
                  <a:cubicBezTo>
                    <a:pt x="26126" y="920206"/>
                    <a:pt x="53640" y="901555"/>
                    <a:pt x="78377" y="879566"/>
                  </a:cubicBezTo>
                  <a:cubicBezTo>
                    <a:pt x="105992" y="855020"/>
                    <a:pt x="127590" y="823872"/>
                    <a:pt x="156754" y="801189"/>
                  </a:cubicBezTo>
                  <a:lnTo>
                    <a:pt x="235131" y="740229"/>
                  </a:lnTo>
                  <a:cubicBezTo>
                    <a:pt x="249747" y="728745"/>
                    <a:pt x="263209" y="715706"/>
                    <a:pt x="278674" y="705395"/>
                  </a:cubicBezTo>
                  <a:cubicBezTo>
                    <a:pt x="287383" y="699589"/>
                    <a:pt x="296504" y="694359"/>
                    <a:pt x="304800" y="687977"/>
                  </a:cubicBezTo>
                  <a:cubicBezTo>
                    <a:pt x="334265" y="665311"/>
                    <a:pt x="358635" y="634934"/>
                    <a:pt x="391885" y="618309"/>
                  </a:cubicBezTo>
                  <a:cubicBezTo>
                    <a:pt x="449814" y="589345"/>
                    <a:pt x="405029" y="614334"/>
                    <a:pt x="461554" y="574766"/>
                  </a:cubicBezTo>
                  <a:cubicBezTo>
                    <a:pt x="588919" y="485610"/>
                    <a:pt x="426388" y="605494"/>
                    <a:pt x="583474" y="487680"/>
                  </a:cubicBezTo>
                  <a:cubicBezTo>
                    <a:pt x="595085" y="478972"/>
                    <a:pt x="607158" y="470847"/>
                    <a:pt x="618308" y="461555"/>
                  </a:cubicBezTo>
                  <a:cubicBezTo>
                    <a:pt x="635725" y="447041"/>
                    <a:pt x="653708" y="433179"/>
                    <a:pt x="670560" y="418012"/>
                  </a:cubicBezTo>
                  <a:cubicBezTo>
                    <a:pt x="682766" y="407027"/>
                    <a:pt x="692858" y="393784"/>
                    <a:pt x="705394" y="383177"/>
                  </a:cubicBezTo>
                  <a:cubicBezTo>
                    <a:pt x="730660" y="361798"/>
                    <a:pt x="757537" y="342397"/>
                    <a:pt x="783771" y="322217"/>
                  </a:cubicBezTo>
                  <a:cubicBezTo>
                    <a:pt x="795275" y="313368"/>
                    <a:pt x="808342" y="306355"/>
                    <a:pt x="818605" y="296092"/>
                  </a:cubicBezTo>
                  <a:cubicBezTo>
                    <a:pt x="836022" y="278675"/>
                    <a:pt x="848826" y="254856"/>
                    <a:pt x="870857" y="243840"/>
                  </a:cubicBezTo>
                  <a:cubicBezTo>
                    <a:pt x="882468" y="238034"/>
                    <a:pt x="894420" y="232864"/>
                    <a:pt x="905691" y="226423"/>
                  </a:cubicBezTo>
                  <a:cubicBezTo>
                    <a:pt x="914778" y="221230"/>
                    <a:pt x="922776" y="214280"/>
                    <a:pt x="931817" y="209006"/>
                  </a:cubicBezTo>
                  <a:cubicBezTo>
                    <a:pt x="957633" y="193947"/>
                    <a:pt x="983463" y="178829"/>
                    <a:pt x="1010194" y="165463"/>
                  </a:cubicBezTo>
                  <a:cubicBezTo>
                    <a:pt x="1131455" y="104832"/>
                    <a:pt x="1010822" y="170437"/>
                    <a:pt x="1132114" y="121920"/>
                  </a:cubicBezTo>
                  <a:cubicBezTo>
                    <a:pt x="1329429" y="42994"/>
                    <a:pt x="1132496" y="117375"/>
                    <a:pt x="1227908" y="69669"/>
                  </a:cubicBezTo>
                  <a:cubicBezTo>
                    <a:pt x="1247682" y="59782"/>
                    <a:pt x="1267895" y="50534"/>
                    <a:pt x="1288868" y="43543"/>
                  </a:cubicBezTo>
                  <a:cubicBezTo>
                    <a:pt x="1311577" y="35973"/>
                    <a:pt x="1335408" y="32294"/>
                    <a:pt x="1358537" y="26126"/>
                  </a:cubicBezTo>
                  <a:cubicBezTo>
                    <a:pt x="1451323" y="1383"/>
                    <a:pt x="1386246" y="14251"/>
                    <a:pt x="1471748" y="0"/>
                  </a:cubicBezTo>
                  <a:cubicBezTo>
                    <a:pt x="1605616" y="9562"/>
                    <a:pt x="1608339" y="3760"/>
                    <a:pt x="1750422" y="43543"/>
                  </a:cubicBezTo>
                  <a:cubicBezTo>
                    <a:pt x="1771711" y="49504"/>
                    <a:pt x="1790605" y="62114"/>
                    <a:pt x="1811382" y="69669"/>
                  </a:cubicBezTo>
                  <a:cubicBezTo>
                    <a:pt x="1822630" y="73759"/>
                    <a:pt x="1834969" y="74287"/>
                    <a:pt x="1846217" y="78377"/>
                  </a:cubicBezTo>
                  <a:cubicBezTo>
                    <a:pt x="1894191" y="95822"/>
                    <a:pt x="1924502" y="112485"/>
                    <a:pt x="1968137" y="139337"/>
                  </a:cubicBezTo>
                  <a:cubicBezTo>
                    <a:pt x="1985965" y="150308"/>
                    <a:pt x="2004187" y="160916"/>
                    <a:pt x="2020388" y="174172"/>
                  </a:cubicBezTo>
                  <a:cubicBezTo>
                    <a:pt x="2217614" y="335541"/>
                    <a:pt x="1946099" y="129342"/>
                    <a:pt x="2098765" y="243840"/>
                  </a:cubicBezTo>
                  <a:lnTo>
                    <a:pt x="2133600" y="313509"/>
                  </a:lnTo>
                  <a:cubicBezTo>
                    <a:pt x="2139406" y="325120"/>
                    <a:pt x="2146912" y="336027"/>
                    <a:pt x="2151017" y="348343"/>
                  </a:cubicBezTo>
                  <a:cubicBezTo>
                    <a:pt x="2156823" y="365760"/>
                    <a:pt x="2160978" y="383818"/>
                    <a:pt x="2168434" y="400595"/>
                  </a:cubicBezTo>
                  <a:cubicBezTo>
                    <a:pt x="2172685" y="410159"/>
                    <a:pt x="2181170" y="417359"/>
                    <a:pt x="2185851" y="426720"/>
                  </a:cubicBezTo>
                  <a:cubicBezTo>
                    <a:pt x="2192842" y="440702"/>
                    <a:pt x="2196919" y="455978"/>
                    <a:pt x="2203268" y="470263"/>
                  </a:cubicBezTo>
                  <a:cubicBezTo>
                    <a:pt x="2208540" y="482126"/>
                    <a:pt x="2214244" y="493826"/>
                    <a:pt x="2220685" y="505097"/>
                  </a:cubicBezTo>
                  <a:cubicBezTo>
                    <a:pt x="2225878" y="514184"/>
                    <a:pt x="2233421" y="521862"/>
                    <a:pt x="2238102" y="531223"/>
                  </a:cubicBezTo>
                  <a:cubicBezTo>
                    <a:pt x="2242207" y="539434"/>
                    <a:pt x="2243195" y="548911"/>
                    <a:pt x="2246811" y="557349"/>
                  </a:cubicBezTo>
                  <a:cubicBezTo>
                    <a:pt x="2251925" y="569281"/>
                    <a:pt x="2259114" y="580251"/>
                    <a:pt x="2264228" y="592183"/>
                  </a:cubicBezTo>
                  <a:cubicBezTo>
                    <a:pt x="2286837" y="644937"/>
                    <a:pt x="2254276" y="589695"/>
                    <a:pt x="2290354" y="661852"/>
                  </a:cubicBezTo>
                  <a:cubicBezTo>
                    <a:pt x="2295035" y="671213"/>
                    <a:pt x="2303090" y="678616"/>
                    <a:pt x="2307771" y="687977"/>
                  </a:cubicBezTo>
                  <a:cubicBezTo>
                    <a:pt x="2314762" y="701959"/>
                    <a:pt x="2319699" y="716883"/>
                    <a:pt x="2325188" y="731520"/>
                  </a:cubicBezTo>
                  <a:cubicBezTo>
                    <a:pt x="2333687" y="754184"/>
                    <a:pt x="2332818" y="765276"/>
                    <a:pt x="2351314" y="783772"/>
                  </a:cubicBezTo>
                  <a:cubicBezTo>
                    <a:pt x="2364457" y="796915"/>
                    <a:pt x="2379095" y="808755"/>
                    <a:pt x="2394857" y="818606"/>
                  </a:cubicBezTo>
                  <a:cubicBezTo>
                    <a:pt x="2403190" y="823814"/>
                    <a:pt x="2450081" y="834589"/>
                    <a:pt x="2455817" y="836023"/>
                  </a:cubicBezTo>
                  <a:cubicBezTo>
                    <a:pt x="2513874" y="833120"/>
                    <a:pt x="2572077" y="832351"/>
                    <a:pt x="2629988" y="827315"/>
                  </a:cubicBezTo>
                  <a:cubicBezTo>
                    <a:pt x="2639133" y="826520"/>
                    <a:pt x="2647519" y="821829"/>
                    <a:pt x="2656114" y="818606"/>
                  </a:cubicBezTo>
                  <a:cubicBezTo>
                    <a:pt x="2670751" y="813117"/>
                    <a:pt x="2684827" y="806132"/>
                    <a:pt x="2699657" y="801189"/>
                  </a:cubicBezTo>
                  <a:cubicBezTo>
                    <a:pt x="2719706" y="794506"/>
                    <a:pt x="2740229" y="789333"/>
                    <a:pt x="2760617" y="783772"/>
                  </a:cubicBezTo>
                  <a:cubicBezTo>
                    <a:pt x="2772164" y="780623"/>
                    <a:pt x="2783675" y="777204"/>
                    <a:pt x="2795451" y="775063"/>
                  </a:cubicBezTo>
                  <a:cubicBezTo>
                    <a:pt x="2835353" y="767808"/>
                    <a:pt x="2855685" y="769499"/>
                    <a:pt x="2891245" y="757646"/>
                  </a:cubicBezTo>
                  <a:cubicBezTo>
                    <a:pt x="2906075" y="752703"/>
                    <a:pt x="2921064" y="747715"/>
                    <a:pt x="2934788" y="740229"/>
                  </a:cubicBezTo>
                  <a:cubicBezTo>
                    <a:pt x="2953165" y="730205"/>
                    <a:pt x="2967181" y="712015"/>
                    <a:pt x="2987040" y="705395"/>
                  </a:cubicBezTo>
                  <a:cubicBezTo>
                    <a:pt x="3026722" y="692167"/>
                    <a:pt x="3019283" y="694226"/>
                    <a:pt x="3074125" y="679269"/>
                  </a:cubicBezTo>
                  <a:cubicBezTo>
                    <a:pt x="3085672" y="676120"/>
                    <a:pt x="3097451" y="673848"/>
                    <a:pt x="3108960" y="670560"/>
                  </a:cubicBezTo>
                  <a:cubicBezTo>
                    <a:pt x="3117786" y="668038"/>
                    <a:pt x="3126180" y="664078"/>
                    <a:pt x="3135085" y="661852"/>
                  </a:cubicBezTo>
                  <a:cubicBezTo>
                    <a:pt x="3149445" y="658262"/>
                    <a:pt x="3164268" y="656733"/>
                    <a:pt x="3178628" y="653143"/>
                  </a:cubicBezTo>
                  <a:cubicBezTo>
                    <a:pt x="3215633" y="643892"/>
                    <a:pt x="3202960" y="640352"/>
                    <a:pt x="3248297" y="627017"/>
                  </a:cubicBezTo>
                  <a:cubicBezTo>
                    <a:pt x="3384269" y="587025"/>
                    <a:pt x="3311458" y="610685"/>
                    <a:pt x="3422468" y="592183"/>
                  </a:cubicBezTo>
                  <a:cubicBezTo>
                    <a:pt x="3434274" y="590215"/>
                    <a:pt x="3445496" y="585443"/>
                    <a:pt x="3457302" y="583475"/>
                  </a:cubicBezTo>
                  <a:cubicBezTo>
                    <a:pt x="3629293" y="554809"/>
                    <a:pt x="3528251" y="578799"/>
                    <a:pt x="3614057" y="557349"/>
                  </a:cubicBezTo>
                  <a:cubicBezTo>
                    <a:pt x="3675017" y="560252"/>
                    <a:pt x="3736075" y="561549"/>
                    <a:pt x="3796937" y="566057"/>
                  </a:cubicBezTo>
                  <a:cubicBezTo>
                    <a:pt x="3817777" y="567601"/>
                    <a:pt x="3861352" y="576674"/>
                    <a:pt x="3884022" y="583475"/>
                  </a:cubicBezTo>
                  <a:cubicBezTo>
                    <a:pt x="3901607" y="588751"/>
                    <a:pt x="3918271" y="597292"/>
                    <a:pt x="3936274" y="600892"/>
                  </a:cubicBezTo>
                  <a:cubicBezTo>
                    <a:pt x="3962050" y="606047"/>
                    <a:pt x="3988525" y="606697"/>
                    <a:pt x="4014651" y="609600"/>
                  </a:cubicBezTo>
                  <a:lnTo>
                    <a:pt x="4093028" y="635726"/>
                  </a:lnTo>
                  <a:cubicBezTo>
                    <a:pt x="4101737" y="638629"/>
                    <a:pt x="4110327" y="641913"/>
                    <a:pt x="4119154" y="644435"/>
                  </a:cubicBezTo>
                  <a:cubicBezTo>
                    <a:pt x="4127153" y="646720"/>
                    <a:pt x="4221410" y="672696"/>
                    <a:pt x="4232365" y="679269"/>
                  </a:cubicBezTo>
                  <a:cubicBezTo>
                    <a:pt x="4246879" y="687978"/>
                    <a:pt x="4261824" y="696006"/>
                    <a:pt x="4275908" y="705395"/>
                  </a:cubicBezTo>
                  <a:cubicBezTo>
                    <a:pt x="4287984" y="713446"/>
                    <a:pt x="4301099" y="720672"/>
                    <a:pt x="4310742" y="731520"/>
                  </a:cubicBezTo>
                  <a:cubicBezTo>
                    <a:pt x="4324649" y="747166"/>
                    <a:pt x="4333965" y="766355"/>
                    <a:pt x="4345577" y="783772"/>
                  </a:cubicBezTo>
                  <a:cubicBezTo>
                    <a:pt x="4351383" y="792480"/>
                    <a:pt x="4356714" y="801524"/>
                    <a:pt x="4362994" y="809897"/>
                  </a:cubicBezTo>
                  <a:cubicBezTo>
                    <a:pt x="4371703" y="821509"/>
                    <a:pt x="4381652" y="832286"/>
                    <a:pt x="4389120" y="844732"/>
                  </a:cubicBezTo>
                  <a:cubicBezTo>
                    <a:pt x="4399139" y="861430"/>
                    <a:pt x="4407756" y="879008"/>
                    <a:pt x="4415245" y="896983"/>
                  </a:cubicBezTo>
                  <a:cubicBezTo>
                    <a:pt x="4443835" y="965600"/>
                    <a:pt x="4415844" y="932418"/>
                    <a:pt x="4450080" y="966652"/>
                  </a:cubicBezTo>
                  <a:cubicBezTo>
                    <a:pt x="4455886" y="984069"/>
                    <a:pt x="4460436" y="1001956"/>
                    <a:pt x="4467497" y="1018903"/>
                  </a:cubicBezTo>
                  <a:cubicBezTo>
                    <a:pt x="4520316" y="1145672"/>
                    <a:pt x="4466869" y="991107"/>
                    <a:pt x="4519748" y="1132115"/>
                  </a:cubicBezTo>
                  <a:cubicBezTo>
                    <a:pt x="4529418" y="1157900"/>
                    <a:pt x="4537165" y="1184366"/>
                    <a:pt x="4545874" y="1210492"/>
                  </a:cubicBezTo>
                  <a:cubicBezTo>
                    <a:pt x="4551680" y="1227909"/>
                    <a:pt x="4556473" y="1245697"/>
                    <a:pt x="4563291" y="1262743"/>
                  </a:cubicBezTo>
                  <a:cubicBezTo>
                    <a:pt x="4565337" y="1267857"/>
                    <a:pt x="4598866" y="1346739"/>
                    <a:pt x="4606834" y="1375955"/>
                  </a:cubicBezTo>
                  <a:cubicBezTo>
                    <a:pt x="4613132" y="1399049"/>
                    <a:pt x="4617953" y="1422529"/>
                    <a:pt x="4624251" y="1445623"/>
                  </a:cubicBezTo>
                  <a:cubicBezTo>
                    <a:pt x="4626666" y="1454479"/>
                    <a:pt x="4630322" y="1462956"/>
                    <a:pt x="4632960" y="1471749"/>
                  </a:cubicBezTo>
                  <a:cubicBezTo>
                    <a:pt x="4639033" y="1491991"/>
                    <a:pt x="4644571" y="1512389"/>
                    <a:pt x="4650377" y="1532709"/>
                  </a:cubicBezTo>
                  <a:cubicBezTo>
                    <a:pt x="4653280" y="1558835"/>
                    <a:pt x="4654764" y="1585157"/>
                    <a:pt x="4659085" y="1611086"/>
                  </a:cubicBezTo>
                  <a:cubicBezTo>
                    <a:pt x="4660594" y="1620141"/>
                    <a:pt x="4667794" y="1628032"/>
                    <a:pt x="4667794" y="1637212"/>
                  </a:cubicBezTo>
                  <a:cubicBezTo>
                    <a:pt x="4667794" y="1686646"/>
                    <a:pt x="4664004" y="1736069"/>
                    <a:pt x="4659085" y="1785257"/>
                  </a:cubicBezTo>
                  <a:cubicBezTo>
                    <a:pt x="4658172" y="1794391"/>
                    <a:pt x="4652742" y="1802513"/>
                    <a:pt x="4650377" y="1811383"/>
                  </a:cubicBezTo>
                  <a:cubicBezTo>
                    <a:pt x="4641125" y="1846077"/>
                    <a:pt x="4635606" y="1881822"/>
                    <a:pt x="4624251" y="1915886"/>
                  </a:cubicBezTo>
                  <a:cubicBezTo>
                    <a:pt x="4586603" y="2028824"/>
                    <a:pt x="4650564" y="1834724"/>
                    <a:pt x="4606834" y="1976846"/>
                  </a:cubicBezTo>
                  <a:cubicBezTo>
                    <a:pt x="4598735" y="2003167"/>
                    <a:pt x="4589417" y="2029097"/>
                    <a:pt x="4580708" y="2055223"/>
                  </a:cubicBezTo>
                  <a:cubicBezTo>
                    <a:pt x="4574902" y="2095863"/>
                    <a:pt x="4574093" y="2137537"/>
                    <a:pt x="4563291" y="2177143"/>
                  </a:cubicBezTo>
                  <a:cubicBezTo>
                    <a:pt x="4556459" y="2202192"/>
                    <a:pt x="4538685" y="2222947"/>
                    <a:pt x="4528457" y="2246812"/>
                  </a:cubicBezTo>
                  <a:cubicBezTo>
                    <a:pt x="4521225" y="2263687"/>
                    <a:pt x="4517631" y="2281928"/>
                    <a:pt x="4511040" y="2299063"/>
                  </a:cubicBezTo>
                  <a:cubicBezTo>
                    <a:pt x="4503104" y="2319697"/>
                    <a:pt x="4492677" y="2339323"/>
                    <a:pt x="4484914" y="2360023"/>
                  </a:cubicBezTo>
                  <a:cubicBezTo>
                    <a:pt x="4475244" y="2385808"/>
                    <a:pt x="4470328" y="2413396"/>
                    <a:pt x="4458788" y="2438400"/>
                  </a:cubicBezTo>
                  <a:cubicBezTo>
                    <a:pt x="4452706" y="2451579"/>
                    <a:pt x="4439153" y="2460253"/>
                    <a:pt x="4432662" y="2473235"/>
                  </a:cubicBezTo>
                  <a:cubicBezTo>
                    <a:pt x="4412889" y="2512782"/>
                    <a:pt x="4406940" y="2559783"/>
                    <a:pt x="4380411" y="2595155"/>
                  </a:cubicBezTo>
                  <a:cubicBezTo>
                    <a:pt x="4371702" y="2606766"/>
                    <a:pt x="4361235" y="2617247"/>
                    <a:pt x="4354285" y="2629989"/>
                  </a:cubicBezTo>
                  <a:cubicBezTo>
                    <a:pt x="4343699" y="2649397"/>
                    <a:pt x="4337308" y="2670823"/>
                    <a:pt x="4328160" y="2690949"/>
                  </a:cubicBezTo>
                  <a:cubicBezTo>
                    <a:pt x="4317049" y="2715394"/>
                    <a:pt x="4286944" y="2770977"/>
                    <a:pt x="4275908" y="2786743"/>
                  </a:cubicBezTo>
                  <a:cubicBezTo>
                    <a:pt x="4268845" y="2796833"/>
                    <a:pt x="4257171" y="2803016"/>
                    <a:pt x="4249782" y="2812869"/>
                  </a:cubicBezTo>
                  <a:cubicBezTo>
                    <a:pt x="4176990" y="2909927"/>
                    <a:pt x="4277620" y="2804575"/>
                    <a:pt x="4180114" y="2891246"/>
                  </a:cubicBezTo>
                  <a:cubicBezTo>
                    <a:pt x="4167841" y="2902155"/>
                    <a:pt x="4157346" y="2914942"/>
                    <a:pt x="4145280" y="2926080"/>
                  </a:cubicBezTo>
                  <a:cubicBezTo>
                    <a:pt x="4095443" y="2972083"/>
                    <a:pt x="4044047" y="3017517"/>
                    <a:pt x="3988525" y="3056709"/>
                  </a:cubicBezTo>
                  <a:cubicBezTo>
                    <a:pt x="3966152" y="3072502"/>
                    <a:pt x="3943060" y="3087439"/>
                    <a:pt x="3918857" y="3100252"/>
                  </a:cubicBezTo>
                  <a:cubicBezTo>
                    <a:pt x="3893590" y="3113629"/>
                    <a:pt x="3866318" y="3122847"/>
                    <a:pt x="3840480" y="3135086"/>
                  </a:cubicBezTo>
                  <a:cubicBezTo>
                    <a:pt x="3811149" y="3148980"/>
                    <a:pt x="3783528" y="3166575"/>
                    <a:pt x="3753394" y="3178629"/>
                  </a:cubicBezTo>
                  <a:cubicBezTo>
                    <a:pt x="3725255" y="3189885"/>
                    <a:pt x="3694870" y="3194620"/>
                    <a:pt x="3666308" y="3204755"/>
                  </a:cubicBezTo>
                  <a:cubicBezTo>
                    <a:pt x="3604830" y="3226570"/>
                    <a:pt x="3547395" y="3261629"/>
                    <a:pt x="3483428" y="3274423"/>
                  </a:cubicBezTo>
                  <a:cubicBezTo>
                    <a:pt x="3426368" y="3285835"/>
                    <a:pt x="3411819" y="3287707"/>
                    <a:pt x="3344091" y="3309257"/>
                  </a:cubicBezTo>
                  <a:cubicBezTo>
                    <a:pt x="3311713" y="3319559"/>
                    <a:pt x="3280727" y="3333957"/>
                    <a:pt x="3248297" y="3344092"/>
                  </a:cubicBezTo>
                  <a:cubicBezTo>
                    <a:pt x="3234169" y="3348507"/>
                    <a:pt x="3218882" y="3348385"/>
                    <a:pt x="3204754" y="3352800"/>
                  </a:cubicBezTo>
                  <a:cubicBezTo>
                    <a:pt x="3116304" y="3380441"/>
                    <a:pt x="3109548" y="3393528"/>
                    <a:pt x="3021874" y="3413760"/>
                  </a:cubicBezTo>
                  <a:cubicBezTo>
                    <a:pt x="2975829" y="3424386"/>
                    <a:pt x="2928127" y="3427452"/>
                    <a:pt x="2882537" y="3439886"/>
                  </a:cubicBezTo>
                  <a:cubicBezTo>
                    <a:pt x="2850605" y="3448595"/>
                    <a:pt x="2818852" y="3457985"/>
                    <a:pt x="2786742" y="3466012"/>
                  </a:cubicBezTo>
                  <a:cubicBezTo>
                    <a:pt x="2756818" y="3473493"/>
                    <a:pt x="2642686" y="3491738"/>
                    <a:pt x="2638697" y="3492137"/>
                  </a:cubicBezTo>
                  <a:cubicBezTo>
                    <a:pt x="2586624" y="3497344"/>
                    <a:pt x="2534194" y="3497943"/>
                    <a:pt x="2481942" y="3500846"/>
                  </a:cubicBezTo>
                  <a:cubicBezTo>
                    <a:pt x="2381119" y="3496813"/>
                    <a:pt x="2256022" y="3494482"/>
                    <a:pt x="2151017" y="3483429"/>
                  </a:cubicBezTo>
                  <a:cubicBezTo>
                    <a:pt x="2133456" y="3481581"/>
                    <a:pt x="2116302" y="3476783"/>
                    <a:pt x="2098765" y="3474720"/>
                  </a:cubicBezTo>
                  <a:cubicBezTo>
                    <a:pt x="2066922" y="3470974"/>
                    <a:pt x="2034902" y="3468915"/>
                    <a:pt x="2002971" y="3466012"/>
                  </a:cubicBezTo>
                  <a:cubicBezTo>
                    <a:pt x="1939108" y="3454400"/>
                    <a:pt x="1874594" y="3445926"/>
                    <a:pt x="1811382" y="3431177"/>
                  </a:cubicBezTo>
                  <a:cubicBezTo>
                    <a:pt x="1787229" y="3425541"/>
                    <a:pt x="1765470" y="3412179"/>
                    <a:pt x="1741714" y="3405052"/>
                  </a:cubicBezTo>
                  <a:cubicBezTo>
                    <a:pt x="1707322" y="3394734"/>
                    <a:pt x="1637211" y="3378926"/>
                    <a:pt x="1637211" y="3378926"/>
                  </a:cubicBezTo>
                  <a:cubicBezTo>
                    <a:pt x="1616891" y="3367315"/>
                    <a:pt x="1597184" y="3354558"/>
                    <a:pt x="1576251" y="3344092"/>
                  </a:cubicBezTo>
                  <a:cubicBezTo>
                    <a:pt x="1568040" y="3339987"/>
                    <a:pt x="1558648" y="3338792"/>
                    <a:pt x="1550125" y="3335383"/>
                  </a:cubicBezTo>
                  <a:cubicBezTo>
                    <a:pt x="1529599" y="3327172"/>
                    <a:pt x="1509198" y="3318606"/>
                    <a:pt x="1489165" y="3309257"/>
                  </a:cubicBezTo>
                  <a:cubicBezTo>
                    <a:pt x="1396429" y="3265980"/>
                    <a:pt x="1450385" y="3282144"/>
                    <a:pt x="1384662" y="3265715"/>
                  </a:cubicBezTo>
                  <a:cubicBezTo>
                    <a:pt x="1236076" y="3166656"/>
                    <a:pt x="1364804" y="3247076"/>
                    <a:pt x="1123405" y="3126377"/>
                  </a:cubicBezTo>
                  <a:cubicBezTo>
                    <a:pt x="1056049" y="3092699"/>
                    <a:pt x="990077" y="3056316"/>
                    <a:pt x="923108" y="3021875"/>
                  </a:cubicBezTo>
                  <a:cubicBezTo>
                    <a:pt x="866898" y="2992967"/>
                    <a:pt x="810821" y="2968628"/>
                    <a:pt x="757645" y="2934789"/>
                  </a:cubicBezTo>
                  <a:cubicBezTo>
                    <a:pt x="745400" y="2926997"/>
                    <a:pt x="734888" y="2916714"/>
                    <a:pt x="722811" y="2908663"/>
                  </a:cubicBezTo>
                  <a:cubicBezTo>
                    <a:pt x="708727" y="2899274"/>
                    <a:pt x="693352" y="2891926"/>
                    <a:pt x="679268" y="2882537"/>
                  </a:cubicBezTo>
                  <a:cubicBezTo>
                    <a:pt x="667192" y="2874486"/>
                    <a:pt x="656245" y="2864848"/>
                    <a:pt x="644434" y="2856412"/>
                  </a:cubicBezTo>
                  <a:cubicBezTo>
                    <a:pt x="590059" y="2817574"/>
                    <a:pt x="623339" y="2852735"/>
                    <a:pt x="539931" y="2769326"/>
                  </a:cubicBezTo>
                  <a:cubicBezTo>
                    <a:pt x="526788" y="2756183"/>
                    <a:pt x="517745" y="2739404"/>
                    <a:pt x="505097" y="2725783"/>
                  </a:cubicBezTo>
                  <a:cubicBezTo>
                    <a:pt x="479956" y="2698708"/>
                    <a:pt x="452846" y="2673532"/>
                    <a:pt x="426720" y="2647406"/>
                  </a:cubicBezTo>
                  <a:cubicBezTo>
                    <a:pt x="371704" y="2592390"/>
                    <a:pt x="344981" y="2567454"/>
                    <a:pt x="287382" y="2490652"/>
                  </a:cubicBezTo>
                  <a:cubicBezTo>
                    <a:pt x="278674" y="2479040"/>
                    <a:pt x="269049" y="2468062"/>
                    <a:pt x="261257" y="2455817"/>
                  </a:cubicBezTo>
                  <a:cubicBezTo>
                    <a:pt x="220082" y="2391113"/>
                    <a:pt x="229631" y="2394935"/>
                    <a:pt x="191588" y="2325189"/>
                  </a:cubicBezTo>
                  <a:cubicBezTo>
                    <a:pt x="169174" y="2284097"/>
                    <a:pt x="136722" y="2247674"/>
                    <a:pt x="121920" y="2203269"/>
                  </a:cubicBezTo>
                  <a:cubicBezTo>
                    <a:pt x="103573" y="2148231"/>
                    <a:pt x="92138" y="2117148"/>
                    <a:pt x="78377" y="2055223"/>
                  </a:cubicBezTo>
                  <a:cubicBezTo>
                    <a:pt x="73924" y="2035185"/>
                    <a:pt x="72214" y="2014631"/>
                    <a:pt x="69668" y="1994263"/>
                  </a:cubicBezTo>
                  <a:cubicBezTo>
                    <a:pt x="56631" y="1889965"/>
                    <a:pt x="59532" y="1890189"/>
                    <a:pt x="52251" y="1759132"/>
                  </a:cubicBezTo>
                  <a:cubicBezTo>
                    <a:pt x="53577" y="1708758"/>
                    <a:pt x="46829" y="1481440"/>
                    <a:pt x="69668" y="1367246"/>
                  </a:cubicBezTo>
                  <a:cubicBezTo>
                    <a:pt x="71468" y="1358244"/>
                    <a:pt x="75474" y="1349829"/>
                    <a:pt x="78377" y="1341120"/>
                  </a:cubicBezTo>
                  <a:cubicBezTo>
                    <a:pt x="81280" y="1317897"/>
                    <a:pt x="87085" y="1294855"/>
                    <a:pt x="87085" y="1271452"/>
                  </a:cubicBezTo>
                  <a:cubicBezTo>
                    <a:pt x="87085" y="1225688"/>
                    <a:pt x="85205" y="1136830"/>
                    <a:pt x="69668" y="1079863"/>
                  </a:cubicBezTo>
                  <a:cubicBezTo>
                    <a:pt x="64837" y="1062151"/>
                    <a:pt x="58057" y="1045029"/>
                    <a:pt x="52251" y="1027612"/>
                  </a:cubicBezTo>
                  <a:cubicBezTo>
                    <a:pt x="49348" y="1018903"/>
                    <a:pt x="48634" y="1009124"/>
                    <a:pt x="43542" y="1001486"/>
                  </a:cubicBezTo>
                  <a:lnTo>
                    <a:pt x="26125" y="975360"/>
                  </a:lnTo>
                  <a:cubicBezTo>
                    <a:pt x="15364" y="943077"/>
                    <a:pt x="4354" y="946332"/>
                    <a:pt x="0" y="940526"/>
                  </a:cubicBez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651" name="Group 69650">
              <a:extLst>
                <a:ext uri="{FF2B5EF4-FFF2-40B4-BE49-F238E27FC236}">
                  <a16:creationId xmlns:a16="http://schemas.microsoft.com/office/drawing/2014/main" id="{C29C5EAF-10D5-78F9-2C46-8D4606CA45DB}"/>
                </a:ext>
              </a:extLst>
            </p:cNvPr>
            <p:cNvGrpSpPr/>
            <p:nvPr/>
          </p:nvGrpSpPr>
          <p:grpSpPr>
            <a:xfrm>
              <a:off x="3537624" y="3263180"/>
              <a:ext cx="4770116" cy="2526428"/>
              <a:chOff x="3537624" y="3263180"/>
              <a:chExt cx="4770116" cy="2526428"/>
            </a:xfrm>
          </p:grpSpPr>
          <p:sp>
            <p:nvSpPr>
              <p:cNvPr id="3" name="Freeform 2">
                <a:extLst>
                  <a:ext uri="{FF2B5EF4-FFF2-40B4-BE49-F238E27FC236}">
                    <a16:creationId xmlns:a16="http://schemas.microsoft.com/office/drawing/2014/main" id="{F5D82A7A-C7BC-AFF8-F75C-A78A0D0FFFFD}"/>
                  </a:ext>
                </a:extLst>
              </p:cNvPr>
              <p:cNvSpPr/>
              <p:nvPr/>
            </p:nvSpPr>
            <p:spPr>
              <a:xfrm>
                <a:off x="3537624" y="3866554"/>
                <a:ext cx="1664454" cy="1923054"/>
              </a:xfrm>
              <a:custGeom>
                <a:avLst/>
                <a:gdLst>
                  <a:gd name="connsiteX0" fmla="*/ 0 w 4667794"/>
                  <a:gd name="connsiteY0" fmla="*/ 940526 h 3500846"/>
                  <a:gd name="connsiteX1" fmla="*/ 0 w 4667794"/>
                  <a:gd name="connsiteY1" fmla="*/ 940526 h 3500846"/>
                  <a:gd name="connsiteX2" fmla="*/ 78377 w 4667794"/>
                  <a:gd name="connsiteY2" fmla="*/ 879566 h 3500846"/>
                  <a:gd name="connsiteX3" fmla="*/ 156754 w 4667794"/>
                  <a:gd name="connsiteY3" fmla="*/ 801189 h 3500846"/>
                  <a:gd name="connsiteX4" fmla="*/ 235131 w 4667794"/>
                  <a:gd name="connsiteY4" fmla="*/ 740229 h 3500846"/>
                  <a:gd name="connsiteX5" fmla="*/ 278674 w 4667794"/>
                  <a:gd name="connsiteY5" fmla="*/ 705395 h 3500846"/>
                  <a:gd name="connsiteX6" fmla="*/ 304800 w 4667794"/>
                  <a:gd name="connsiteY6" fmla="*/ 687977 h 3500846"/>
                  <a:gd name="connsiteX7" fmla="*/ 391885 w 4667794"/>
                  <a:gd name="connsiteY7" fmla="*/ 618309 h 3500846"/>
                  <a:gd name="connsiteX8" fmla="*/ 461554 w 4667794"/>
                  <a:gd name="connsiteY8" fmla="*/ 574766 h 3500846"/>
                  <a:gd name="connsiteX9" fmla="*/ 583474 w 4667794"/>
                  <a:gd name="connsiteY9" fmla="*/ 487680 h 3500846"/>
                  <a:gd name="connsiteX10" fmla="*/ 618308 w 4667794"/>
                  <a:gd name="connsiteY10" fmla="*/ 461555 h 3500846"/>
                  <a:gd name="connsiteX11" fmla="*/ 670560 w 4667794"/>
                  <a:gd name="connsiteY11" fmla="*/ 418012 h 3500846"/>
                  <a:gd name="connsiteX12" fmla="*/ 705394 w 4667794"/>
                  <a:gd name="connsiteY12" fmla="*/ 383177 h 3500846"/>
                  <a:gd name="connsiteX13" fmla="*/ 783771 w 4667794"/>
                  <a:gd name="connsiteY13" fmla="*/ 322217 h 3500846"/>
                  <a:gd name="connsiteX14" fmla="*/ 818605 w 4667794"/>
                  <a:gd name="connsiteY14" fmla="*/ 296092 h 3500846"/>
                  <a:gd name="connsiteX15" fmla="*/ 870857 w 4667794"/>
                  <a:gd name="connsiteY15" fmla="*/ 243840 h 3500846"/>
                  <a:gd name="connsiteX16" fmla="*/ 905691 w 4667794"/>
                  <a:gd name="connsiteY16" fmla="*/ 226423 h 3500846"/>
                  <a:gd name="connsiteX17" fmla="*/ 931817 w 4667794"/>
                  <a:gd name="connsiteY17" fmla="*/ 209006 h 3500846"/>
                  <a:gd name="connsiteX18" fmla="*/ 1010194 w 4667794"/>
                  <a:gd name="connsiteY18" fmla="*/ 165463 h 3500846"/>
                  <a:gd name="connsiteX19" fmla="*/ 1132114 w 4667794"/>
                  <a:gd name="connsiteY19" fmla="*/ 121920 h 3500846"/>
                  <a:gd name="connsiteX20" fmla="*/ 1227908 w 4667794"/>
                  <a:gd name="connsiteY20" fmla="*/ 69669 h 3500846"/>
                  <a:gd name="connsiteX21" fmla="*/ 1288868 w 4667794"/>
                  <a:gd name="connsiteY21" fmla="*/ 43543 h 3500846"/>
                  <a:gd name="connsiteX22" fmla="*/ 1358537 w 4667794"/>
                  <a:gd name="connsiteY22" fmla="*/ 26126 h 3500846"/>
                  <a:gd name="connsiteX23" fmla="*/ 1471748 w 4667794"/>
                  <a:gd name="connsiteY23" fmla="*/ 0 h 3500846"/>
                  <a:gd name="connsiteX24" fmla="*/ 1750422 w 4667794"/>
                  <a:gd name="connsiteY24" fmla="*/ 43543 h 3500846"/>
                  <a:gd name="connsiteX25" fmla="*/ 1811382 w 4667794"/>
                  <a:gd name="connsiteY25" fmla="*/ 69669 h 3500846"/>
                  <a:gd name="connsiteX26" fmla="*/ 1846217 w 4667794"/>
                  <a:gd name="connsiteY26" fmla="*/ 78377 h 3500846"/>
                  <a:gd name="connsiteX27" fmla="*/ 1968137 w 4667794"/>
                  <a:gd name="connsiteY27" fmla="*/ 139337 h 3500846"/>
                  <a:gd name="connsiteX28" fmla="*/ 2020388 w 4667794"/>
                  <a:gd name="connsiteY28" fmla="*/ 174172 h 3500846"/>
                  <a:gd name="connsiteX29" fmla="*/ 2098765 w 4667794"/>
                  <a:gd name="connsiteY29" fmla="*/ 243840 h 3500846"/>
                  <a:gd name="connsiteX30" fmla="*/ 2133600 w 4667794"/>
                  <a:gd name="connsiteY30" fmla="*/ 313509 h 3500846"/>
                  <a:gd name="connsiteX31" fmla="*/ 2151017 w 4667794"/>
                  <a:gd name="connsiteY31" fmla="*/ 348343 h 3500846"/>
                  <a:gd name="connsiteX32" fmla="*/ 2168434 w 4667794"/>
                  <a:gd name="connsiteY32" fmla="*/ 400595 h 3500846"/>
                  <a:gd name="connsiteX33" fmla="*/ 2185851 w 4667794"/>
                  <a:gd name="connsiteY33" fmla="*/ 426720 h 3500846"/>
                  <a:gd name="connsiteX34" fmla="*/ 2203268 w 4667794"/>
                  <a:gd name="connsiteY34" fmla="*/ 470263 h 3500846"/>
                  <a:gd name="connsiteX35" fmla="*/ 2220685 w 4667794"/>
                  <a:gd name="connsiteY35" fmla="*/ 505097 h 3500846"/>
                  <a:gd name="connsiteX36" fmla="*/ 2238102 w 4667794"/>
                  <a:gd name="connsiteY36" fmla="*/ 531223 h 3500846"/>
                  <a:gd name="connsiteX37" fmla="*/ 2246811 w 4667794"/>
                  <a:gd name="connsiteY37" fmla="*/ 557349 h 3500846"/>
                  <a:gd name="connsiteX38" fmla="*/ 2264228 w 4667794"/>
                  <a:gd name="connsiteY38" fmla="*/ 592183 h 3500846"/>
                  <a:gd name="connsiteX39" fmla="*/ 2290354 w 4667794"/>
                  <a:gd name="connsiteY39" fmla="*/ 661852 h 3500846"/>
                  <a:gd name="connsiteX40" fmla="*/ 2307771 w 4667794"/>
                  <a:gd name="connsiteY40" fmla="*/ 687977 h 3500846"/>
                  <a:gd name="connsiteX41" fmla="*/ 2325188 w 4667794"/>
                  <a:gd name="connsiteY41" fmla="*/ 731520 h 3500846"/>
                  <a:gd name="connsiteX42" fmla="*/ 2351314 w 4667794"/>
                  <a:gd name="connsiteY42" fmla="*/ 783772 h 3500846"/>
                  <a:gd name="connsiteX43" fmla="*/ 2394857 w 4667794"/>
                  <a:gd name="connsiteY43" fmla="*/ 818606 h 3500846"/>
                  <a:gd name="connsiteX44" fmla="*/ 2455817 w 4667794"/>
                  <a:gd name="connsiteY44" fmla="*/ 836023 h 3500846"/>
                  <a:gd name="connsiteX45" fmla="*/ 2629988 w 4667794"/>
                  <a:gd name="connsiteY45" fmla="*/ 827315 h 3500846"/>
                  <a:gd name="connsiteX46" fmla="*/ 2656114 w 4667794"/>
                  <a:gd name="connsiteY46" fmla="*/ 818606 h 3500846"/>
                  <a:gd name="connsiteX47" fmla="*/ 2699657 w 4667794"/>
                  <a:gd name="connsiteY47" fmla="*/ 801189 h 3500846"/>
                  <a:gd name="connsiteX48" fmla="*/ 2760617 w 4667794"/>
                  <a:gd name="connsiteY48" fmla="*/ 783772 h 3500846"/>
                  <a:gd name="connsiteX49" fmla="*/ 2795451 w 4667794"/>
                  <a:gd name="connsiteY49" fmla="*/ 775063 h 3500846"/>
                  <a:gd name="connsiteX50" fmla="*/ 2891245 w 4667794"/>
                  <a:gd name="connsiteY50" fmla="*/ 757646 h 3500846"/>
                  <a:gd name="connsiteX51" fmla="*/ 2934788 w 4667794"/>
                  <a:gd name="connsiteY51" fmla="*/ 740229 h 3500846"/>
                  <a:gd name="connsiteX52" fmla="*/ 2987040 w 4667794"/>
                  <a:gd name="connsiteY52" fmla="*/ 705395 h 3500846"/>
                  <a:gd name="connsiteX53" fmla="*/ 3074125 w 4667794"/>
                  <a:gd name="connsiteY53" fmla="*/ 679269 h 3500846"/>
                  <a:gd name="connsiteX54" fmla="*/ 3108960 w 4667794"/>
                  <a:gd name="connsiteY54" fmla="*/ 670560 h 3500846"/>
                  <a:gd name="connsiteX55" fmla="*/ 3135085 w 4667794"/>
                  <a:gd name="connsiteY55" fmla="*/ 661852 h 3500846"/>
                  <a:gd name="connsiteX56" fmla="*/ 3178628 w 4667794"/>
                  <a:gd name="connsiteY56" fmla="*/ 653143 h 3500846"/>
                  <a:gd name="connsiteX57" fmla="*/ 3248297 w 4667794"/>
                  <a:gd name="connsiteY57" fmla="*/ 627017 h 3500846"/>
                  <a:gd name="connsiteX58" fmla="*/ 3422468 w 4667794"/>
                  <a:gd name="connsiteY58" fmla="*/ 592183 h 3500846"/>
                  <a:gd name="connsiteX59" fmla="*/ 3457302 w 4667794"/>
                  <a:gd name="connsiteY59" fmla="*/ 583475 h 3500846"/>
                  <a:gd name="connsiteX60" fmla="*/ 3614057 w 4667794"/>
                  <a:gd name="connsiteY60" fmla="*/ 557349 h 3500846"/>
                  <a:gd name="connsiteX61" fmla="*/ 3796937 w 4667794"/>
                  <a:gd name="connsiteY61" fmla="*/ 566057 h 3500846"/>
                  <a:gd name="connsiteX62" fmla="*/ 3884022 w 4667794"/>
                  <a:gd name="connsiteY62" fmla="*/ 583475 h 3500846"/>
                  <a:gd name="connsiteX63" fmla="*/ 3936274 w 4667794"/>
                  <a:gd name="connsiteY63" fmla="*/ 600892 h 3500846"/>
                  <a:gd name="connsiteX64" fmla="*/ 4014651 w 4667794"/>
                  <a:gd name="connsiteY64" fmla="*/ 609600 h 3500846"/>
                  <a:gd name="connsiteX65" fmla="*/ 4093028 w 4667794"/>
                  <a:gd name="connsiteY65" fmla="*/ 635726 h 3500846"/>
                  <a:gd name="connsiteX66" fmla="*/ 4119154 w 4667794"/>
                  <a:gd name="connsiteY66" fmla="*/ 644435 h 3500846"/>
                  <a:gd name="connsiteX67" fmla="*/ 4232365 w 4667794"/>
                  <a:gd name="connsiteY67" fmla="*/ 679269 h 3500846"/>
                  <a:gd name="connsiteX68" fmla="*/ 4275908 w 4667794"/>
                  <a:gd name="connsiteY68" fmla="*/ 705395 h 3500846"/>
                  <a:gd name="connsiteX69" fmla="*/ 4310742 w 4667794"/>
                  <a:gd name="connsiteY69" fmla="*/ 731520 h 3500846"/>
                  <a:gd name="connsiteX70" fmla="*/ 4345577 w 4667794"/>
                  <a:gd name="connsiteY70" fmla="*/ 783772 h 3500846"/>
                  <a:gd name="connsiteX71" fmla="*/ 4362994 w 4667794"/>
                  <a:gd name="connsiteY71" fmla="*/ 809897 h 3500846"/>
                  <a:gd name="connsiteX72" fmla="*/ 4389120 w 4667794"/>
                  <a:gd name="connsiteY72" fmla="*/ 844732 h 3500846"/>
                  <a:gd name="connsiteX73" fmla="*/ 4415245 w 4667794"/>
                  <a:gd name="connsiteY73" fmla="*/ 896983 h 3500846"/>
                  <a:gd name="connsiteX74" fmla="*/ 4450080 w 4667794"/>
                  <a:gd name="connsiteY74" fmla="*/ 966652 h 3500846"/>
                  <a:gd name="connsiteX75" fmla="*/ 4467497 w 4667794"/>
                  <a:gd name="connsiteY75" fmla="*/ 1018903 h 3500846"/>
                  <a:gd name="connsiteX76" fmla="*/ 4519748 w 4667794"/>
                  <a:gd name="connsiteY76" fmla="*/ 1132115 h 3500846"/>
                  <a:gd name="connsiteX77" fmla="*/ 4545874 w 4667794"/>
                  <a:gd name="connsiteY77" fmla="*/ 1210492 h 3500846"/>
                  <a:gd name="connsiteX78" fmla="*/ 4563291 w 4667794"/>
                  <a:gd name="connsiteY78" fmla="*/ 1262743 h 3500846"/>
                  <a:gd name="connsiteX79" fmla="*/ 4606834 w 4667794"/>
                  <a:gd name="connsiteY79" fmla="*/ 1375955 h 3500846"/>
                  <a:gd name="connsiteX80" fmla="*/ 4624251 w 4667794"/>
                  <a:gd name="connsiteY80" fmla="*/ 1445623 h 3500846"/>
                  <a:gd name="connsiteX81" fmla="*/ 4632960 w 4667794"/>
                  <a:gd name="connsiteY81" fmla="*/ 1471749 h 3500846"/>
                  <a:gd name="connsiteX82" fmla="*/ 4650377 w 4667794"/>
                  <a:gd name="connsiteY82" fmla="*/ 1532709 h 3500846"/>
                  <a:gd name="connsiteX83" fmla="*/ 4659085 w 4667794"/>
                  <a:gd name="connsiteY83" fmla="*/ 1611086 h 3500846"/>
                  <a:gd name="connsiteX84" fmla="*/ 4667794 w 4667794"/>
                  <a:gd name="connsiteY84" fmla="*/ 1637212 h 3500846"/>
                  <a:gd name="connsiteX85" fmla="*/ 4659085 w 4667794"/>
                  <a:gd name="connsiteY85" fmla="*/ 1785257 h 3500846"/>
                  <a:gd name="connsiteX86" fmla="*/ 4650377 w 4667794"/>
                  <a:gd name="connsiteY86" fmla="*/ 1811383 h 3500846"/>
                  <a:gd name="connsiteX87" fmla="*/ 4624251 w 4667794"/>
                  <a:gd name="connsiteY87" fmla="*/ 1915886 h 3500846"/>
                  <a:gd name="connsiteX88" fmla="*/ 4606834 w 4667794"/>
                  <a:gd name="connsiteY88" fmla="*/ 1976846 h 3500846"/>
                  <a:gd name="connsiteX89" fmla="*/ 4580708 w 4667794"/>
                  <a:gd name="connsiteY89" fmla="*/ 2055223 h 3500846"/>
                  <a:gd name="connsiteX90" fmla="*/ 4563291 w 4667794"/>
                  <a:gd name="connsiteY90" fmla="*/ 2177143 h 3500846"/>
                  <a:gd name="connsiteX91" fmla="*/ 4528457 w 4667794"/>
                  <a:gd name="connsiteY91" fmla="*/ 2246812 h 3500846"/>
                  <a:gd name="connsiteX92" fmla="*/ 4511040 w 4667794"/>
                  <a:gd name="connsiteY92" fmla="*/ 2299063 h 3500846"/>
                  <a:gd name="connsiteX93" fmla="*/ 4484914 w 4667794"/>
                  <a:gd name="connsiteY93" fmla="*/ 2360023 h 3500846"/>
                  <a:gd name="connsiteX94" fmla="*/ 4458788 w 4667794"/>
                  <a:gd name="connsiteY94" fmla="*/ 2438400 h 3500846"/>
                  <a:gd name="connsiteX95" fmla="*/ 4432662 w 4667794"/>
                  <a:gd name="connsiteY95" fmla="*/ 2473235 h 3500846"/>
                  <a:gd name="connsiteX96" fmla="*/ 4380411 w 4667794"/>
                  <a:gd name="connsiteY96" fmla="*/ 2595155 h 3500846"/>
                  <a:gd name="connsiteX97" fmla="*/ 4354285 w 4667794"/>
                  <a:gd name="connsiteY97" fmla="*/ 2629989 h 3500846"/>
                  <a:gd name="connsiteX98" fmla="*/ 4328160 w 4667794"/>
                  <a:gd name="connsiteY98" fmla="*/ 2690949 h 3500846"/>
                  <a:gd name="connsiteX99" fmla="*/ 4275908 w 4667794"/>
                  <a:gd name="connsiteY99" fmla="*/ 2786743 h 3500846"/>
                  <a:gd name="connsiteX100" fmla="*/ 4249782 w 4667794"/>
                  <a:gd name="connsiteY100" fmla="*/ 2812869 h 3500846"/>
                  <a:gd name="connsiteX101" fmla="*/ 4180114 w 4667794"/>
                  <a:gd name="connsiteY101" fmla="*/ 2891246 h 3500846"/>
                  <a:gd name="connsiteX102" fmla="*/ 4145280 w 4667794"/>
                  <a:gd name="connsiteY102" fmla="*/ 2926080 h 3500846"/>
                  <a:gd name="connsiteX103" fmla="*/ 3988525 w 4667794"/>
                  <a:gd name="connsiteY103" fmla="*/ 3056709 h 3500846"/>
                  <a:gd name="connsiteX104" fmla="*/ 3918857 w 4667794"/>
                  <a:gd name="connsiteY104" fmla="*/ 3100252 h 3500846"/>
                  <a:gd name="connsiteX105" fmla="*/ 3840480 w 4667794"/>
                  <a:gd name="connsiteY105" fmla="*/ 3135086 h 3500846"/>
                  <a:gd name="connsiteX106" fmla="*/ 3753394 w 4667794"/>
                  <a:gd name="connsiteY106" fmla="*/ 3178629 h 3500846"/>
                  <a:gd name="connsiteX107" fmla="*/ 3666308 w 4667794"/>
                  <a:gd name="connsiteY107" fmla="*/ 3204755 h 3500846"/>
                  <a:gd name="connsiteX108" fmla="*/ 3483428 w 4667794"/>
                  <a:gd name="connsiteY108" fmla="*/ 3274423 h 3500846"/>
                  <a:gd name="connsiteX109" fmla="*/ 3344091 w 4667794"/>
                  <a:gd name="connsiteY109" fmla="*/ 3309257 h 3500846"/>
                  <a:gd name="connsiteX110" fmla="*/ 3248297 w 4667794"/>
                  <a:gd name="connsiteY110" fmla="*/ 3344092 h 3500846"/>
                  <a:gd name="connsiteX111" fmla="*/ 3204754 w 4667794"/>
                  <a:gd name="connsiteY111" fmla="*/ 3352800 h 3500846"/>
                  <a:gd name="connsiteX112" fmla="*/ 3021874 w 4667794"/>
                  <a:gd name="connsiteY112" fmla="*/ 3413760 h 3500846"/>
                  <a:gd name="connsiteX113" fmla="*/ 2882537 w 4667794"/>
                  <a:gd name="connsiteY113" fmla="*/ 3439886 h 3500846"/>
                  <a:gd name="connsiteX114" fmla="*/ 2786742 w 4667794"/>
                  <a:gd name="connsiteY114" fmla="*/ 3466012 h 3500846"/>
                  <a:gd name="connsiteX115" fmla="*/ 2638697 w 4667794"/>
                  <a:gd name="connsiteY115" fmla="*/ 3492137 h 3500846"/>
                  <a:gd name="connsiteX116" fmla="*/ 2481942 w 4667794"/>
                  <a:gd name="connsiteY116" fmla="*/ 3500846 h 3500846"/>
                  <a:gd name="connsiteX117" fmla="*/ 2151017 w 4667794"/>
                  <a:gd name="connsiteY117" fmla="*/ 3483429 h 3500846"/>
                  <a:gd name="connsiteX118" fmla="*/ 2098765 w 4667794"/>
                  <a:gd name="connsiteY118" fmla="*/ 3474720 h 3500846"/>
                  <a:gd name="connsiteX119" fmla="*/ 2002971 w 4667794"/>
                  <a:gd name="connsiteY119" fmla="*/ 3466012 h 3500846"/>
                  <a:gd name="connsiteX120" fmla="*/ 1811382 w 4667794"/>
                  <a:gd name="connsiteY120" fmla="*/ 3431177 h 3500846"/>
                  <a:gd name="connsiteX121" fmla="*/ 1741714 w 4667794"/>
                  <a:gd name="connsiteY121" fmla="*/ 3405052 h 3500846"/>
                  <a:gd name="connsiteX122" fmla="*/ 1637211 w 4667794"/>
                  <a:gd name="connsiteY122" fmla="*/ 3378926 h 3500846"/>
                  <a:gd name="connsiteX123" fmla="*/ 1576251 w 4667794"/>
                  <a:gd name="connsiteY123" fmla="*/ 3344092 h 3500846"/>
                  <a:gd name="connsiteX124" fmla="*/ 1550125 w 4667794"/>
                  <a:gd name="connsiteY124" fmla="*/ 3335383 h 3500846"/>
                  <a:gd name="connsiteX125" fmla="*/ 1489165 w 4667794"/>
                  <a:gd name="connsiteY125" fmla="*/ 3309257 h 3500846"/>
                  <a:gd name="connsiteX126" fmla="*/ 1384662 w 4667794"/>
                  <a:gd name="connsiteY126" fmla="*/ 3265715 h 3500846"/>
                  <a:gd name="connsiteX127" fmla="*/ 1123405 w 4667794"/>
                  <a:gd name="connsiteY127" fmla="*/ 3126377 h 3500846"/>
                  <a:gd name="connsiteX128" fmla="*/ 923108 w 4667794"/>
                  <a:gd name="connsiteY128" fmla="*/ 3021875 h 3500846"/>
                  <a:gd name="connsiteX129" fmla="*/ 757645 w 4667794"/>
                  <a:gd name="connsiteY129" fmla="*/ 2934789 h 3500846"/>
                  <a:gd name="connsiteX130" fmla="*/ 722811 w 4667794"/>
                  <a:gd name="connsiteY130" fmla="*/ 2908663 h 3500846"/>
                  <a:gd name="connsiteX131" fmla="*/ 679268 w 4667794"/>
                  <a:gd name="connsiteY131" fmla="*/ 2882537 h 3500846"/>
                  <a:gd name="connsiteX132" fmla="*/ 644434 w 4667794"/>
                  <a:gd name="connsiteY132" fmla="*/ 2856412 h 3500846"/>
                  <a:gd name="connsiteX133" fmla="*/ 539931 w 4667794"/>
                  <a:gd name="connsiteY133" fmla="*/ 2769326 h 3500846"/>
                  <a:gd name="connsiteX134" fmla="*/ 505097 w 4667794"/>
                  <a:gd name="connsiteY134" fmla="*/ 2725783 h 3500846"/>
                  <a:gd name="connsiteX135" fmla="*/ 426720 w 4667794"/>
                  <a:gd name="connsiteY135" fmla="*/ 2647406 h 3500846"/>
                  <a:gd name="connsiteX136" fmla="*/ 287382 w 4667794"/>
                  <a:gd name="connsiteY136" fmla="*/ 2490652 h 3500846"/>
                  <a:gd name="connsiteX137" fmla="*/ 261257 w 4667794"/>
                  <a:gd name="connsiteY137" fmla="*/ 2455817 h 3500846"/>
                  <a:gd name="connsiteX138" fmla="*/ 191588 w 4667794"/>
                  <a:gd name="connsiteY138" fmla="*/ 2325189 h 3500846"/>
                  <a:gd name="connsiteX139" fmla="*/ 121920 w 4667794"/>
                  <a:gd name="connsiteY139" fmla="*/ 2203269 h 3500846"/>
                  <a:gd name="connsiteX140" fmla="*/ 78377 w 4667794"/>
                  <a:gd name="connsiteY140" fmla="*/ 2055223 h 3500846"/>
                  <a:gd name="connsiteX141" fmla="*/ 69668 w 4667794"/>
                  <a:gd name="connsiteY141" fmla="*/ 1994263 h 3500846"/>
                  <a:gd name="connsiteX142" fmla="*/ 52251 w 4667794"/>
                  <a:gd name="connsiteY142" fmla="*/ 1759132 h 3500846"/>
                  <a:gd name="connsiteX143" fmla="*/ 69668 w 4667794"/>
                  <a:gd name="connsiteY143" fmla="*/ 1367246 h 3500846"/>
                  <a:gd name="connsiteX144" fmla="*/ 78377 w 4667794"/>
                  <a:gd name="connsiteY144" fmla="*/ 1341120 h 3500846"/>
                  <a:gd name="connsiteX145" fmla="*/ 87085 w 4667794"/>
                  <a:gd name="connsiteY145" fmla="*/ 1271452 h 3500846"/>
                  <a:gd name="connsiteX146" fmla="*/ 69668 w 4667794"/>
                  <a:gd name="connsiteY146" fmla="*/ 1079863 h 3500846"/>
                  <a:gd name="connsiteX147" fmla="*/ 52251 w 4667794"/>
                  <a:gd name="connsiteY147" fmla="*/ 1027612 h 3500846"/>
                  <a:gd name="connsiteX148" fmla="*/ 43542 w 4667794"/>
                  <a:gd name="connsiteY148" fmla="*/ 1001486 h 3500846"/>
                  <a:gd name="connsiteX149" fmla="*/ 26125 w 4667794"/>
                  <a:gd name="connsiteY149" fmla="*/ 975360 h 3500846"/>
                  <a:gd name="connsiteX150" fmla="*/ 0 w 4667794"/>
                  <a:gd name="connsiteY150" fmla="*/ 940526 h 3500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</a:cxnLst>
                <a:rect l="l" t="t" r="r" b="b"/>
                <a:pathLst>
                  <a:path w="4667794" h="3500846">
                    <a:moveTo>
                      <a:pt x="0" y="940526"/>
                    </a:moveTo>
                    <a:lnTo>
                      <a:pt x="0" y="940526"/>
                    </a:lnTo>
                    <a:cubicBezTo>
                      <a:pt x="26126" y="920206"/>
                      <a:pt x="53640" y="901555"/>
                      <a:pt x="78377" y="879566"/>
                    </a:cubicBezTo>
                    <a:cubicBezTo>
                      <a:pt x="105992" y="855020"/>
                      <a:pt x="127590" y="823872"/>
                      <a:pt x="156754" y="801189"/>
                    </a:cubicBezTo>
                    <a:lnTo>
                      <a:pt x="235131" y="740229"/>
                    </a:lnTo>
                    <a:cubicBezTo>
                      <a:pt x="249747" y="728745"/>
                      <a:pt x="263209" y="715706"/>
                      <a:pt x="278674" y="705395"/>
                    </a:cubicBezTo>
                    <a:cubicBezTo>
                      <a:pt x="287383" y="699589"/>
                      <a:pt x="296504" y="694359"/>
                      <a:pt x="304800" y="687977"/>
                    </a:cubicBezTo>
                    <a:cubicBezTo>
                      <a:pt x="334265" y="665311"/>
                      <a:pt x="358635" y="634934"/>
                      <a:pt x="391885" y="618309"/>
                    </a:cubicBezTo>
                    <a:cubicBezTo>
                      <a:pt x="449814" y="589345"/>
                      <a:pt x="405029" y="614334"/>
                      <a:pt x="461554" y="574766"/>
                    </a:cubicBezTo>
                    <a:cubicBezTo>
                      <a:pt x="588919" y="485610"/>
                      <a:pt x="426388" y="605494"/>
                      <a:pt x="583474" y="487680"/>
                    </a:cubicBezTo>
                    <a:cubicBezTo>
                      <a:pt x="595085" y="478972"/>
                      <a:pt x="607158" y="470847"/>
                      <a:pt x="618308" y="461555"/>
                    </a:cubicBezTo>
                    <a:cubicBezTo>
                      <a:pt x="635725" y="447041"/>
                      <a:pt x="653708" y="433179"/>
                      <a:pt x="670560" y="418012"/>
                    </a:cubicBezTo>
                    <a:cubicBezTo>
                      <a:pt x="682766" y="407027"/>
                      <a:pt x="692858" y="393784"/>
                      <a:pt x="705394" y="383177"/>
                    </a:cubicBezTo>
                    <a:cubicBezTo>
                      <a:pt x="730660" y="361798"/>
                      <a:pt x="757537" y="342397"/>
                      <a:pt x="783771" y="322217"/>
                    </a:cubicBezTo>
                    <a:cubicBezTo>
                      <a:pt x="795275" y="313368"/>
                      <a:pt x="808342" y="306355"/>
                      <a:pt x="818605" y="296092"/>
                    </a:cubicBezTo>
                    <a:cubicBezTo>
                      <a:pt x="836022" y="278675"/>
                      <a:pt x="848826" y="254856"/>
                      <a:pt x="870857" y="243840"/>
                    </a:cubicBezTo>
                    <a:cubicBezTo>
                      <a:pt x="882468" y="238034"/>
                      <a:pt x="894420" y="232864"/>
                      <a:pt x="905691" y="226423"/>
                    </a:cubicBezTo>
                    <a:cubicBezTo>
                      <a:pt x="914778" y="221230"/>
                      <a:pt x="922776" y="214280"/>
                      <a:pt x="931817" y="209006"/>
                    </a:cubicBezTo>
                    <a:cubicBezTo>
                      <a:pt x="957633" y="193947"/>
                      <a:pt x="983463" y="178829"/>
                      <a:pt x="1010194" y="165463"/>
                    </a:cubicBezTo>
                    <a:cubicBezTo>
                      <a:pt x="1131455" y="104832"/>
                      <a:pt x="1010822" y="170437"/>
                      <a:pt x="1132114" y="121920"/>
                    </a:cubicBezTo>
                    <a:cubicBezTo>
                      <a:pt x="1329429" y="42994"/>
                      <a:pt x="1132496" y="117375"/>
                      <a:pt x="1227908" y="69669"/>
                    </a:cubicBezTo>
                    <a:cubicBezTo>
                      <a:pt x="1247682" y="59782"/>
                      <a:pt x="1267895" y="50534"/>
                      <a:pt x="1288868" y="43543"/>
                    </a:cubicBezTo>
                    <a:cubicBezTo>
                      <a:pt x="1311577" y="35973"/>
                      <a:pt x="1335408" y="32294"/>
                      <a:pt x="1358537" y="26126"/>
                    </a:cubicBezTo>
                    <a:cubicBezTo>
                      <a:pt x="1451323" y="1383"/>
                      <a:pt x="1386246" y="14251"/>
                      <a:pt x="1471748" y="0"/>
                    </a:cubicBezTo>
                    <a:cubicBezTo>
                      <a:pt x="1605616" y="9562"/>
                      <a:pt x="1608339" y="3760"/>
                      <a:pt x="1750422" y="43543"/>
                    </a:cubicBezTo>
                    <a:cubicBezTo>
                      <a:pt x="1771711" y="49504"/>
                      <a:pt x="1790605" y="62114"/>
                      <a:pt x="1811382" y="69669"/>
                    </a:cubicBezTo>
                    <a:cubicBezTo>
                      <a:pt x="1822630" y="73759"/>
                      <a:pt x="1834969" y="74287"/>
                      <a:pt x="1846217" y="78377"/>
                    </a:cubicBezTo>
                    <a:cubicBezTo>
                      <a:pt x="1894191" y="95822"/>
                      <a:pt x="1924502" y="112485"/>
                      <a:pt x="1968137" y="139337"/>
                    </a:cubicBezTo>
                    <a:cubicBezTo>
                      <a:pt x="1985965" y="150308"/>
                      <a:pt x="2004187" y="160916"/>
                      <a:pt x="2020388" y="174172"/>
                    </a:cubicBezTo>
                    <a:cubicBezTo>
                      <a:pt x="2217614" y="335541"/>
                      <a:pt x="1946099" y="129342"/>
                      <a:pt x="2098765" y="243840"/>
                    </a:cubicBezTo>
                    <a:lnTo>
                      <a:pt x="2133600" y="313509"/>
                    </a:lnTo>
                    <a:cubicBezTo>
                      <a:pt x="2139406" y="325120"/>
                      <a:pt x="2146912" y="336027"/>
                      <a:pt x="2151017" y="348343"/>
                    </a:cubicBezTo>
                    <a:cubicBezTo>
                      <a:pt x="2156823" y="365760"/>
                      <a:pt x="2160978" y="383818"/>
                      <a:pt x="2168434" y="400595"/>
                    </a:cubicBezTo>
                    <a:cubicBezTo>
                      <a:pt x="2172685" y="410159"/>
                      <a:pt x="2181170" y="417359"/>
                      <a:pt x="2185851" y="426720"/>
                    </a:cubicBezTo>
                    <a:cubicBezTo>
                      <a:pt x="2192842" y="440702"/>
                      <a:pt x="2196919" y="455978"/>
                      <a:pt x="2203268" y="470263"/>
                    </a:cubicBezTo>
                    <a:cubicBezTo>
                      <a:pt x="2208540" y="482126"/>
                      <a:pt x="2214244" y="493826"/>
                      <a:pt x="2220685" y="505097"/>
                    </a:cubicBezTo>
                    <a:cubicBezTo>
                      <a:pt x="2225878" y="514184"/>
                      <a:pt x="2233421" y="521862"/>
                      <a:pt x="2238102" y="531223"/>
                    </a:cubicBezTo>
                    <a:cubicBezTo>
                      <a:pt x="2242207" y="539434"/>
                      <a:pt x="2243195" y="548911"/>
                      <a:pt x="2246811" y="557349"/>
                    </a:cubicBezTo>
                    <a:cubicBezTo>
                      <a:pt x="2251925" y="569281"/>
                      <a:pt x="2259114" y="580251"/>
                      <a:pt x="2264228" y="592183"/>
                    </a:cubicBezTo>
                    <a:cubicBezTo>
                      <a:pt x="2286837" y="644937"/>
                      <a:pt x="2254276" y="589695"/>
                      <a:pt x="2290354" y="661852"/>
                    </a:cubicBezTo>
                    <a:cubicBezTo>
                      <a:pt x="2295035" y="671213"/>
                      <a:pt x="2303090" y="678616"/>
                      <a:pt x="2307771" y="687977"/>
                    </a:cubicBezTo>
                    <a:cubicBezTo>
                      <a:pt x="2314762" y="701959"/>
                      <a:pt x="2319699" y="716883"/>
                      <a:pt x="2325188" y="731520"/>
                    </a:cubicBezTo>
                    <a:cubicBezTo>
                      <a:pt x="2333687" y="754184"/>
                      <a:pt x="2332818" y="765276"/>
                      <a:pt x="2351314" y="783772"/>
                    </a:cubicBezTo>
                    <a:cubicBezTo>
                      <a:pt x="2364457" y="796915"/>
                      <a:pt x="2379095" y="808755"/>
                      <a:pt x="2394857" y="818606"/>
                    </a:cubicBezTo>
                    <a:cubicBezTo>
                      <a:pt x="2403190" y="823814"/>
                      <a:pt x="2450081" y="834589"/>
                      <a:pt x="2455817" y="836023"/>
                    </a:cubicBezTo>
                    <a:cubicBezTo>
                      <a:pt x="2513874" y="833120"/>
                      <a:pt x="2572077" y="832351"/>
                      <a:pt x="2629988" y="827315"/>
                    </a:cubicBezTo>
                    <a:cubicBezTo>
                      <a:pt x="2639133" y="826520"/>
                      <a:pt x="2647519" y="821829"/>
                      <a:pt x="2656114" y="818606"/>
                    </a:cubicBezTo>
                    <a:cubicBezTo>
                      <a:pt x="2670751" y="813117"/>
                      <a:pt x="2684827" y="806132"/>
                      <a:pt x="2699657" y="801189"/>
                    </a:cubicBezTo>
                    <a:cubicBezTo>
                      <a:pt x="2719706" y="794506"/>
                      <a:pt x="2740229" y="789333"/>
                      <a:pt x="2760617" y="783772"/>
                    </a:cubicBezTo>
                    <a:cubicBezTo>
                      <a:pt x="2772164" y="780623"/>
                      <a:pt x="2783675" y="777204"/>
                      <a:pt x="2795451" y="775063"/>
                    </a:cubicBezTo>
                    <a:cubicBezTo>
                      <a:pt x="2835353" y="767808"/>
                      <a:pt x="2855685" y="769499"/>
                      <a:pt x="2891245" y="757646"/>
                    </a:cubicBezTo>
                    <a:cubicBezTo>
                      <a:pt x="2906075" y="752703"/>
                      <a:pt x="2921064" y="747715"/>
                      <a:pt x="2934788" y="740229"/>
                    </a:cubicBezTo>
                    <a:cubicBezTo>
                      <a:pt x="2953165" y="730205"/>
                      <a:pt x="2967181" y="712015"/>
                      <a:pt x="2987040" y="705395"/>
                    </a:cubicBezTo>
                    <a:cubicBezTo>
                      <a:pt x="3026722" y="692167"/>
                      <a:pt x="3019283" y="694226"/>
                      <a:pt x="3074125" y="679269"/>
                    </a:cubicBezTo>
                    <a:cubicBezTo>
                      <a:pt x="3085672" y="676120"/>
                      <a:pt x="3097451" y="673848"/>
                      <a:pt x="3108960" y="670560"/>
                    </a:cubicBezTo>
                    <a:cubicBezTo>
                      <a:pt x="3117786" y="668038"/>
                      <a:pt x="3126180" y="664078"/>
                      <a:pt x="3135085" y="661852"/>
                    </a:cubicBezTo>
                    <a:cubicBezTo>
                      <a:pt x="3149445" y="658262"/>
                      <a:pt x="3164268" y="656733"/>
                      <a:pt x="3178628" y="653143"/>
                    </a:cubicBezTo>
                    <a:cubicBezTo>
                      <a:pt x="3215633" y="643892"/>
                      <a:pt x="3202960" y="640352"/>
                      <a:pt x="3248297" y="627017"/>
                    </a:cubicBezTo>
                    <a:cubicBezTo>
                      <a:pt x="3384269" y="587025"/>
                      <a:pt x="3311458" y="610685"/>
                      <a:pt x="3422468" y="592183"/>
                    </a:cubicBezTo>
                    <a:cubicBezTo>
                      <a:pt x="3434274" y="590215"/>
                      <a:pt x="3445496" y="585443"/>
                      <a:pt x="3457302" y="583475"/>
                    </a:cubicBezTo>
                    <a:cubicBezTo>
                      <a:pt x="3629293" y="554809"/>
                      <a:pt x="3528251" y="578799"/>
                      <a:pt x="3614057" y="557349"/>
                    </a:cubicBezTo>
                    <a:cubicBezTo>
                      <a:pt x="3675017" y="560252"/>
                      <a:pt x="3736075" y="561549"/>
                      <a:pt x="3796937" y="566057"/>
                    </a:cubicBezTo>
                    <a:cubicBezTo>
                      <a:pt x="3817777" y="567601"/>
                      <a:pt x="3861352" y="576674"/>
                      <a:pt x="3884022" y="583475"/>
                    </a:cubicBezTo>
                    <a:cubicBezTo>
                      <a:pt x="3901607" y="588751"/>
                      <a:pt x="3918271" y="597292"/>
                      <a:pt x="3936274" y="600892"/>
                    </a:cubicBezTo>
                    <a:cubicBezTo>
                      <a:pt x="3962050" y="606047"/>
                      <a:pt x="3988525" y="606697"/>
                      <a:pt x="4014651" y="609600"/>
                    </a:cubicBezTo>
                    <a:lnTo>
                      <a:pt x="4093028" y="635726"/>
                    </a:lnTo>
                    <a:cubicBezTo>
                      <a:pt x="4101737" y="638629"/>
                      <a:pt x="4110327" y="641913"/>
                      <a:pt x="4119154" y="644435"/>
                    </a:cubicBezTo>
                    <a:cubicBezTo>
                      <a:pt x="4127153" y="646720"/>
                      <a:pt x="4221410" y="672696"/>
                      <a:pt x="4232365" y="679269"/>
                    </a:cubicBezTo>
                    <a:cubicBezTo>
                      <a:pt x="4246879" y="687978"/>
                      <a:pt x="4261824" y="696006"/>
                      <a:pt x="4275908" y="705395"/>
                    </a:cubicBezTo>
                    <a:cubicBezTo>
                      <a:pt x="4287984" y="713446"/>
                      <a:pt x="4301099" y="720672"/>
                      <a:pt x="4310742" y="731520"/>
                    </a:cubicBezTo>
                    <a:cubicBezTo>
                      <a:pt x="4324649" y="747166"/>
                      <a:pt x="4333965" y="766355"/>
                      <a:pt x="4345577" y="783772"/>
                    </a:cubicBezTo>
                    <a:cubicBezTo>
                      <a:pt x="4351383" y="792480"/>
                      <a:pt x="4356714" y="801524"/>
                      <a:pt x="4362994" y="809897"/>
                    </a:cubicBezTo>
                    <a:cubicBezTo>
                      <a:pt x="4371703" y="821509"/>
                      <a:pt x="4381652" y="832286"/>
                      <a:pt x="4389120" y="844732"/>
                    </a:cubicBezTo>
                    <a:cubicBezTo>
                      <a:pt x="4399139" y="861430"/>
                      <a:pt x="4407756" y="879008"/>
                      <a:pt x="4415245" y="896983"/>
                    </a:cubicBezTo>
                    <a:cubicBezTo>
                      <a:pt x="4443835" y="965600"/>
                      <a:pt x="4415844" y="932418"/>
                      <a:pt x="4450080" y="966652"/>
                    </a:cubicBezTo>
                    <a:cubicBezTo>
                      <a:pt x="4455886" y="984069"/>
                      <a:pt x="4460436" y="1001956"/>
                      <a:pt x="4467497" y="1018903"/>
                    </a:cubicBezTo>
                    <a:cubicBezTo>
                      <a:pt x="4520316" y="1145672"/>
                      <a:pt x="4466869" y="991107"/>
                      <a:pt x="4519748" y="1132115"/>
                    </a:cubicBezTo>
                    <a:cubicBezTo>
                      <a:pt x="4529418" y="1157900"/>
                      <a:pt x="4537165" y="1184366"/>
                      <a:pt x="4545874" y="1210492"/>
                    </a:cubicBezTo>
                    <a:cubicBezTo>
                      <a:pt x="4551680" y="1227909"/>
                      <a:pt x="4556473" y="1245697"/>
                      <a:pt x="4563291" y="1262743"/>
                    </a:cubicBezTo>
                    <a:cubicBezTo>
                      <a:pt x="4565337" y="1267857"/>
                      <a:pt x="4598866" y="1346739"/>
                      <a:pt x="4606834" y="1375955"/>
                    </a:cubicBezTo>
                    <a:cubicBezTo>
                      <a:pt x="4613132" y="1399049"/>
                      <a:pt x="4617953" y="1422529"/>
                      <a:pt x="4624251" y="1445623"/>
                    </a:cubicBezTo>
                    <a:cubicBezTo>
                      <a:pt x="4626666" y="1454479"/>
                      <a:pt x="4630322" y="1462956"/>
                      <a:pt x="4632960" y="1471749"/>
                    </a:cubicBezTo>
                    <a:cubicBezTo>
                      <a:pt x="4639033" y="1491991"/>
                      <a:pt x="4644571" y="1512389"/>
                      <a:pt x="4650377" y="1532709"/>
                    </a:cubicBezTo>
                    <a:cubicBezTo>
                      <a:pt x="4653280" y="1558835"/>
                      <a:pt x="4654764" y="1585157"/>
                      <a:pt x="4659085" y="1611086"/>
                    </a:cubicBezTo>
                    <a:cubicBezTo>
                      <a:pt x="4660594" y="1620141"/>
                      <a:pt x="4667794" y="1628032"/>
                      <a:pt x="4667794" y="1637212"/>
                    </a:cubicBezTo>
                    <a:cubicBezTo>
                      <a:pt x="4667794" y="1686646"/>
                      <a:pt x="4664004" y="1736069"/>
                      <a:pt x="4659085" y="1785257"/>
                    </a:cubicBezTo>
                    <a:cubicBezTo>
                      <a:pt x="4658172" y="1794391"/>
                      <a:pt x="4652742" y="1802513"/>
                      <a:pt x="4650377" y="1811383"/>
                    </a:cubicBezTo>
                    <a:cubicBezTo>
                      <a:pt x="4641125" y="1846077"/>
                      <a:pt x="4635606" y="1881822"/>
                      <a:pt x="4624251" y="1915886"/>
                    </a:cubicBezTo>
                    <a:cubicBezTo>
                      <a:pt x="4586603" y="2028824"/>
                      <a:pt x="4650564" y="1834724"/>
                      <a:pt x="4606834" y="1976846"/>
                    </a:cubicBezTo>
                    <a:cubicBezTo>
                      <a:pt x="4598735" y="2003167"/>
                      <a:pt x="4589417" y="2029097"/>
                      <a:pt x="4580708" y="2055223"/>
                    </a:cubicBezTo>
                    <a:cubicBezTo>
                      <a:pt x="4574902" y="2095863"/>
                      <a:pt x="4574093" y="2137537"/>
                      <a:pt x="4563291" y="2177143"/>
                    </a:cubicBezTo>
                    <a:cubicBezTo>
                      <a:pt x="4556459" y="2202192"/>
                      <a:pt x="4538685" y="2222947"/>
                      <a:pt x="4528457" y="2246812"/>
                    </a:cubicBezTo>
                    <a:cubicBezTo>
                      <a:pt x="4521225" y="2263687"/>
                      <a:pt x="4517631" y="2281928"/>
                      <a:pt x="4511040" y="2299063"/>
                    </a:cubicBezTo>
                    <a:cubicBezTo>
                      <a:pt x="4503104" y="2319697"/>
                      <a:pt x="4492677" y="2339323"/>
                      <a:pt x="4484914" y="2360023"/>
                    </a:cubicBezTo>
                    <a:cubicBezTo>
                      <a:pt x="4475244" y="2385808"/>
                      <a:pt x="4470328" y="2413396"/>
                      <a:pt x="4458788" y="2438400"/>
                    </a:cubicBezTo>
                    <a:cubicBezTo>
                      <a:pt x="4452706" y="2451579"/>
                      <a:pt x="4439153" y="2460253"/>
                      <a:pt x="4432662" y="2473235"/>
                    </a:cubicBezTo>
                    <a:cubicBezTo>
                      <a:pt x="4412889" y="2512782"/>
                      <a:pt x="4406940" y="2559783"/>
                      <a:pt x="4380411" y="2595155"/>
                    </a:cubicBezTo>
                    <a:cubicBezTo>
                      <a:pt x="4371702" y="2606766"/>
                      <a:pt x="4361235" y="2617247"/>
                      <a:pt x="4354285" y="2629989"/>
                    </a:cubicBezTo>
                    <a:cubicBezTo>
                      <a:pt x="4343699" y="2649397"/>
                      <a:pt x="4337308" y="2670823"/>
                      <a:pt x="4328160" y="2690949"/>
                    </a:cubicBezTo>
                    <a:cubicBezTo>
                      <a:pt x="4317049" y="2715394"/>
                      <a:pt x="4286944" y="2770977"/>
                      <a:pt x="4275908" y="2786743"/>
                    </a:cubicBezTo>
                    <a:cubicBezTo>
                      <a:pt x="4268845" y="2796833"/>
                      <a:pt x="4257171" y="2803016"/>
                      <a:pt x="4249782" y="2812869"/>
                    </a:cubicBezTo>
                    <a:cubicBezTo>
                      <a:pt x="4176990" y="2909927"/>
                      <a:pt x="4277620" y="2804575"/>
                      <a:pt x="4180114" y="2891246"/>
                    </a:cubicBezTo>
                    <a:cubicBezTo>
                      <a:pt x="4167841" y="2902155"/>
                      <a:pt x="4157346" y="2914942"/>
                      <a:pt x="4145280" y="2926080"/>
                    </a:cubicBezTo>
                    <a:cubicBezTo>
                      <a:pt x="4095443" y="2972083"/>
                      <a:pt x="4044047" y="3017517"/>
                      <a:pt x="3988525" y="3056709"/>
                    </a:cubicBezTo>
                    <a:cubicBezTo>
                      <a:pt x="3966152" y="3072502"/>
                      <a:pt x="3943060" y="3087439"/>
                      <a:pt x="3918857" y="3100252"/>
                    </a:cubicBezTo>
                    <a:cubicBezTo>
                      <a:pt x="3893590" y="3113629"/>
                      <a:pt x="3866318" y="3122847"/>
                      <a:pt x="3840480" y="3135086"/>
                    </a:cubicBezTo>
                    <a:cubicBezTo>
                      <a:pt x="3811149" y="3148980"/>
                      <a:pt x="3783528" y="3166575"/>
                      <a:pt x="3753394" y="3178629"/>
                    </a:cubicBezTo>
                    <a:cubicBezTo>
                      <a:pt x="3725255" y="3189885"/>
                      <a:pt x="3694870" y="3194620"/>
                      <a:pt x="3666308" y="3204755"/>
                    </a:cubicBezTo>
                    <a:cubicBezTo>
                      <a:pt x="3604830" y="3226570"/>
                      <a:pt x="3547395" y="3261629"/>
                      <a:pt x="3483428" y="3274423"/>
                    </a:cubicBezTo>
                    <a:cubicBezTo>
                      <a:pt x="3426368" y="3285835"/>
                      <a:pt x="3411819" y="3287707"/>
                      <a:pt x="3344091" y="3309257"/>
                    </a:cubicBezTo>
                    <a:cubicBezTo>
                      <a:pt x="3311713" y="3319559"/>
                      <a:pt x="3280727" y="3333957"/>
                      <a:pt x="3248297" y="3344092"/>
                    </a:cubicBezTo>
                    <a:cubicBezTo>
                      <a:pt x="3234169" y="3348507"/>
                      <a:pt x="3218882" y="3348385"/>
                      <a:pt x="3204754" y="3352800"/>
                    </a:cubicBezTo>
                    <a:cubicBezTo>
                      <a:pt x="3116304" y="3380441"/>
                      <a:pt x="3109548" y="3393528"/>
                      <a:pt x="3021874" y="3413760"/>
                    </a:cubicBezTo>
                    <a:cubicBezTo>
                      <a:pt x="2975829" y="3424386"/>
                      <a:pt x="2928127" y="3427452"/>
                      <a:pt x="2882537" y="3439886"/>
                    </a:cubicBezTo>
                    <a:cubicBezTo>
                      <a:pt x="2850605" y="3448595"/>
                      <a:pt x="2818852" y="3457985"/>
                      <a:pt x="2786742" y="3466012"/>
                    </a:cubicBezTo>
                    <a:cubicBezTo>
                      <a:pt x="2756818" y="3473493"/>
                      <a:pt x="2642686" y="3491738"/>
                      <a:pt x="2638697" y="3492137"/>
                    </a:cubicBezTo>
                    <a:cubicBezTo>
                      <a:pt x="2586624" y="3497344"/>
                      <a:pt x="2534194" y="3497943"/>
                      <a:pt x="2481942" y="3500846"/>
                    </a:cubicBezTo>
                    <a:cubicBezTo>
                      <a:pt x="2381119" y="3496813"/>
                      <a:pt x="2256022" y="3494482"/>
                      <a:pt x="2151017" y="3483429"/>
                    </a:cubicBezTo>
                    <a:cubicBezTo>
                      <a:pt x="2133456" y="3481581"/>
                      <a:pt x="2116302" y="3476783"/>
                      <a:pt x="2098765" y="3474720"/>
                    </a:cubicBezTo>
                    <a:cubicBezTo>
                      <a:pt x="2066922" y="3470974"/>
                      <a:pt x="2034902" y="3468915"/>
                      <a:pt x="2002971" y="3466012"/>
                    </a:cubicBezTo>
                    <a:cubicBezTo>
                      <a:pt x="1939108" y="3454400"/>
                      <a:pt x="1874594" y="3445926"/>
                      <a:pt x="1811382" y="3431177"/>
                    </a:cubicBezTo>
                    <a:cubicBezTo>
                      <a:pt x="1787229" y="3425541"/>
                      <a:pt x="1765470" y="3412179"/>
                      <a:pt x="1741714" y="3405052"/>
                    </a:cubicBezTo>
                    <a:cubicBezTo>
                      <a:pt x="1707322" y="3394734"/>
                      <a:pt x="1637211" y="3378926"/>
                      <a:pt x="1637211" y="3378926"/>
                    </a:cubicBezTo>
                    <a:cubicBezTo>
                      <a:pt x="1616891" y="3367315"/>
                      <a:pt x="1597184" y="3354558"/>
                      <a:pt x="1576251" y="3344092"/>
                    </a:cubicBezTo>
                    <a:cubicBezTo>
                      <a:pt x="1568040" y="3339987"/>
                      <a:pt x="1558648" y="3338792"/>
                      <a:pt x="1550125" y="3335383"/>
                    </a:cubicBezTo>
                    <a:cubicBezTo>
                      <a:pt x="1529599" y="3327172"/>
                      <a:pt x="1509198" y="3318606"/>
                      <a:pt x="1489165" y="3309257"/>
                    </a:cubicBezTo>
                    <a:cubicBezTo>
                      <a:pt x="1396429" y="3265980"/>
                      <a:pt x="1450385" y="3282144"/>
                      <a:pt x="1384662" y="3265715"/>
                    </a:cubicBezTo>
                    <a:cubicBezTo>
                      <a:pt x="1236076" y="3166656"/>
                      <a:pt x="1364804" y="3247076"/>
                      <a:pt x="1123405" y="3126377"/>
                    </a:cubicBezTo>
                    <a:cubicBezTo>
                      <a:pt x="1056049" y="3092699"/>
                      <a:pt x="990077" y="3056316"/>
                      <a:pt x="923108" y="3021875"/>
                    </a:cubicBezTo>
                    <a:cubicBezTo>
                      <a:pt x="866898" y="2992967"/>
                      <a:pt x="810821" y="2968628"/>
                      <a:pt x="757645" y="2934789"/>
                    </a:cubicBezTo>
                    <a:cubicBezTo>
                      <a:pt x="745400" y="2926997"/>
                      <a:pt x="734888" y="2916714"/>
                      <a:pt x="722811" y="2908663"/>
                    </a:cubicBezTo>
                    <a:cubicBezTo>
                      <a:pt x="708727" y="2899274"/>
                      <a:pt x="693352" y="2891926"/>
                      <a:pt x="679268" y="2882537"/>
                    </a:cubicBezTo>
                    <a:cubicBezTo>
                      <a:pt x="667192" y="2874486"/>
                      <a:pt x="656245" y="2864848"/>
                      <a:pt x="644434" y="2856412"/>
                    </a:cubicBezTo>
                    <a:cubicBezTo>
                      <a:pt x="590059" y="2817574"/>
                      <a:pt x="623339" y="2852735"/>
                      <a:pt x="539931" y="2769326"/>
                    </a:cubicBezTo>
                    <a:cubicBezTo>
                      <a:pt x="526788" y="2756183"/>
                      <a:pt x="517745" y="2739404"/>
                      <a:pt x="505097" y="2725783"/>
                    </a:cubicBezTo>
                    <a:cubicBezTo>
                      <a:pt x="479956" y="2698708"/>
                      <a:pt x="452846" y="2673532"/>
                      <a:pt x="426720" y="2647406"/>
                    </a:cubicBezTo>
                    <a:cubicBezTo>
                      <a:pt x="371704" y="2592390"/>
                      <a:pt x="344981" y="2567454"/>
                      <a:pt x="287382" y="2490652"/>
                    </a:cubicBezTo>
                    <a:cubicBezTo>
                      <a:pt x="278674" y="2479040"/>
                      <a:pt x="269049" y="2468062"/>
                      <a:pt x="261257" y="2455817"/>
                    </a:cubicBezTo>
                    <a:cubicBezTo>
                      <a:pt x="220082" y="2391113"/>
                      <a:pt x="229631" y="2394935"/>
                      <a:pt x="191588" y="2325189"/>
                    </a:cubicBezTo>
                    <a:cubicBezTo>
                      <a:pt x="169174" y="2284097"/>
                      <a:pt x="136722" y="2247674"/>
                      <a:pt x="121920" y="2203269"/>
                    </a:cubicBezTo>
                    <a:cubicBezTo>
                      <a:pt x="103573" y="2148231"/>
                      <a:pt x="92138" y="2117148"/>
                      <a:pt x="78377" y="2055223"/>
                    </a:cubicBezTo>
                    <a:cubicBezTo>
                      <a:pt x="73924" y="2035185"/>
                      <a:pt x="72214" y="2014631"/>
                      <a:pt x="69668" y="1994263"/>
                    </a:cubicBezTo>
                    <a:cubicBezTo>
                      <a:pt x="56631" y="1889965"/>
                      <a:pt x="59532" y="1890189"/>
                      <a:pt x="52251" y="1759132"/>
                    </a:cubicBezTo>
                    <a:cubicBezTo>
                      <a:pt x="53577" y="1708758"/>
                      <a:pt x="46829" y="1481440"/>
                      <a:pt x="69668" y="1367246"/>
                    </a:cubicBezTo>
                    <a:cubicBezTo>
                      <a:pt x="71468" y="1358244"/>
                      <a:pt x="75474" y="1349829"/>
                      <a:pt x="78377" y="1341120"/>
                    </a:cubicBezTo>
                    <a:cubicBezTo>
                      <a:pt x="81280" y="1317897"/>
                      <a:pt x="87085" y="1294855"/>
                      <a:pt x="87085" y="1271452"/>
                    </a:cubicBezTo>
                    <a:cubicBezTo>
                      <a:pt x="87085" y="1225688"/>
                      <a:pt x="85205" y="1136830"/>
                      <a:pt x="69668" y="1079863"/>
                    </a:cubicBezTo>
                    <a:cubicBezTo>
                      <a:pt x="64837" y="1062151"/>
                      <a:pt x="58057" y="1045029"/>
                      <a:pt x="52251" y="1027612"/>
                    </a:cubicBezTo>
                    <a:cubicBezTo>
                      <a:pt x="49348" y="1018903"/>
                      <a:pt x="48634" y="1009124"/>
                      <a:pt x="43542" y="1001486"/>
                    </a:cubicBezTo>
                    <a:lnTo>
                      <a:pt x="26125" y="975360"/>
                    </a:lnTo>
                    <a:cubicBezTo>
                      <a:pt x="15364" y="943077"/>
                      <a:pt x="4354" y="946332"/>
                      <a:pt x="0" y="940526"/>
                    </a:cubicBezTo>
                    <a:close/>
                  </a:path>
                </a:pathLst>
              </a:cu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2D1598E-2846-E7F4-D12E-54606074F5D1}"/>
                  </a:ext>
                </a:extLst>
              </p:cNvPr>
              <p:cNvSpPr/>
              <p:nvPr/>
            </p:nvSpPr>
            <p:spPr>
              <a:xfrm>
                <a:off x="3773992" y="4186290"/>
                <a:ext cx="426720" cy="42672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7D6C3D5-932F-8109-2A30-5564D2AAD063}"/>
                  </a:ext>
                </a:extLst>
              </p:cNvPr>
              <p:cNvSpPr/>
              <p:nvPr/>
            </p:nvSpPr>
            <p:spPr>
              <a:xfrm>
                <a:off x="5645791" y="3437156"/>
                <a:ext cx="426720" cy="42672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5CF568C-1DC1-5DEB-CF7C-E39CA1AAF41D}"/>
                  </a:ext>
                </a:extLst>
              </p:cNvPr>
              <p:cNvSpPr/>
              <p:nvPr/>
            </p:nvSpPr>
            <p:spPr>
              <a:xfrm>
                <a:off x="7267862" y="4895260"/>
                <a:ext cx="426720" cy="42672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A423559-7D67-03E8-B6C0-B689F1F14393}"/>
                  </a:ext>
                </a:extLst>
              </p:cNvPr>
              <p:cNvSpPr/>
              <p:nvPr/>
            </p:nvSpPr>
            <p:spPr>
              <a:xfrm>
                <a:off x="4139525" y="5180774"/>
                <a:ext cx="426720" cy="42672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BF37B1D-9398-46B2-ECD4-00EA02A97EB4}"/>
                  </a:ext>
                </a:extLst>
              </p:cNvPr>
              <p:cNvSpPr/>
              <p:nvPr/>
            </p:nvSpPr>
            <p:spPr>
              <a:xfrm>
                <a:off x="4627432" y="4528477"/>
                <a:ext cx="426720" cy="42672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FA653EE-F013-2E43-571D-B045DB177129}"/>
                  </a:ext>
                </a:extLst>
              </p:cNvPr>
              <p:cNvCxnSpPr>
                <a:cxnSpLocks/>
                <a:stCxn id="8" idx="2"/>
                <a:endCxn id="4" idx="6"/>
              </p:cNvCxnSpPr>
              <p:nvPr/>
            </p:nvCxnSpPr>
            <p:spPr>
              <a:xfrm flipH="1" flipV="1">
                <a:off x="4200712" y="4399650"/>
                <a:ext cx="426720" cy="342187"/>
              </a:xfrm>
              <a:prstGeom prst="line">
                <a:avLst/>
              </a:prstGeom>
              <a:ln w="2222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4393116-3A6F-6645-8B4F-1B94CE765E46}"/>
                  </a:ext>
                </a:extLst>
              </p:cNvPr>
              <p:cNvCxnSpPr>
                <a:cxnSpLocks/>
                <a:stCxn id="8" idx="3"/>
                <a:endCxn id="7" idx="7"/>
              </p:cNvCxnSpPr>
              <p:nvPr/>
            </p:nvCxnSpPr>
            <p:spPr>
              <a:xfrm flipH="1">
                <a:off x="4503753" y="4892705"/>
                <a:ext cx="186171" cy="350561"/>
              </a:xfrm>
              <a:prstGeom prst="line">
                <a:avLst/>
              </a:prstGeom>
              <a:ln w="2222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B699F5E-F18B-C3BF-4BC0-0D1BA69241FE}"/>
                  </a:ext>
                </a:extLst>
              </p:cNvPr>
              <p:cNvCxnSpPr>
                <a:cxnSpLocks/>
                <a:stCxn id="6" idx="1"/>
                <a:endCxn id="38" idx="6"/>
              </p:cNvCxnSpPr>
              <p:nvPr/>
            </p:nvCxnSpPr>
            <p:spPr>
              <a:xfrm flipH="1" flipV="1">
                <a:off x="6935975" y="4759586"/>
                <a:ext cx="394379" cy="198166"/>
              </a:xfrm>
              <a:prstGeom prst="line">
                <a:avLst/>
              </a:prstGeom>
              <a:ln w="2222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FF83271-E389-FCC4-DCA3-DA1BADD0FA72}"/>
                  </a:ext>
                </a:extLst>
              </p:cNvPr>
              <p:cNvSpPr/>
              <p:nvPr/>
            </p:nvSpPr>
            <p:spPr>
              <a:xfrm>
                <a:off x="6509255" y="4546226"/>
                <a:ext cx="426720" cy="42672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5AF4ACEA-36BB-100A-7D92-5C13B87284D2}"/>
                  </a:ext>
                </a:extLst>
              </p:cNvPr>
              <p:cNvSpPr/>
              <p:nvPr/>
            </p:nvSpPr>
            <p:spPr>
              <a:xfrm rot="7476407">
                <a:off x="6641669" y="4103572"/>
                <a:ext cx="1085286" cy="1895644"/>
              </a:xfrm>
              <a:custGeom>
                <a:avLst/>
                <a:gdLst>
                  <a:gd name="connsiteX0" fmla="*/ 0 w 4667794"/>
                  <a:gd name="connsiteY0" fmla="*/ 940526 h 3500846"/>
                  <a:gd name="connsiteX1" fmla="*/ 0 w 4667794"/>
                  <a:gd name="connsiteY1" fmla="*/ 940526 h 3500846"/>
                  <a:gd name="connsiteX2" fmla="*/ 78377 w 4667794"/>
                  <a:gd name="connsiteY2" fmla="*/ 879566 h 3500846"/>
                  <a:gd name="connsiteX3" fmla="*/ 156754 w 4667794"/>
                  <a:gd name="connsiteY3" fmla="*/ 801189 h 3500846"/>
                  <a:gd name="connsiteX4" fmla="*/ 235131 w 4667794"/>
                  <a:gd name="connsiteY4" fmla="*/ 740229 h 3500846"/>
                  <a:gd name="connsiteX5" fmla="*/ 278674 w 4667794"/>
                  <a:gd name="connsiteY5" fmla="*/ 705395 h 3500846"/>
                  <a:gd name="connsiteX6" fmla="*/ 304800 w 4667794"/>
                  <a:gd name="connsiteY6" fmla="*/ 687977 h 3500846"/>
                  <a:gd name="connsiteX7" fmla="*/ 391885 w 4667794"/>
                  <a:gd name="connsiteY7" fmla="*/ 618309 h 3500846"/>
                  <a:gd name="connsiteX8" fmla="*/ 461554 w 4667794"/>
                  <a:gd name="connsiteY8" fmla="*/ 574766 h 3500846"/>
                  <a:gd name="connsiteX9" fmla="*/ 583474 w 4667794"/>
                  <a:gd name="connsiteY9" fmla="*/ 487680 h 3500846"/>
                  <a:gd name="connsiteX10" fmla="*/ 618308 w 4667794"/>
                  <a:gd name="connsiteY10" fmla="*/ 461555 h 3500846"/>
                  <a:gd name="connsiteX11" fmla="*/ 670560 w 4667794"/>
                  <a:gd name="connsiteY11" fmla="*/ 418012 h 3500846"/>
                  <a:gd name="connsiteX12" fmla="*/ 705394 w 4667794"/>
                  <a:gd name="connsiteY12" fmla="*/ 383177 h 3500846"/>
                  <a:gd name="connsiteX13" fmla="*/ 783771 w 4667794"/>
                  <a:gd name="connsiteY13" fmla="*/ 322217 h 3500846"/>
                  <a:gd name="connsiteX14" fmla="*/ 818605 w 4667794"/>
                  <a:gd name="connsiteY14" fmla="*/ 296092 h 3500846"/>
                  <a:gd name="connsiteX15" fmla="*/ 870857 w 4667794"/>
                  <a:gd name="connsiteY15" fmla="*/ 243840 h 3500846"/>
                  <a:gd name="connsiteX16" fmla="*/ 905691 w 4667794"/>
                  <a:gd name="connsiteY16" fmla="*/ 226423 h 3500846"/>
                  <a:gd name="connsiteX17" fmla="*/ 931817 w 4667794"/>
                  <a:gd name="connsiteY17" fmla="*/ 209006 h 3500846"/>
                  <a:gd name="connsiteX18" fmla="*/ 1010194 w 4667794"/>
                  <a:gd name="connsiteY18" fmla="*/ 165463 h 3500846"/>
                  <a:gd name="connsiteX19" fmla="*/ 1132114 w 4667794"/>
                  <a:gd name="connsiteY19" fmla="*/ 121920 h 3500846"/>
                  <a:gd name="connsiteX20" fmla="*/ 1227908 w 4667794"/>
                  <a:gd name="connsiteY20" fmla="*/ 69669 h 3500846"/>
                  <a:gd name="connsiteX21" fmla="*/ 1288868 w 4667794"/>
                  <a:gd name="connsiteY21" fmla="*/ 43543 h 3500846"/>
                  <a:gd name="connsiteX22" fmla="*/ 1358537 w 4667794"/>
                  <a:gd name="connsiteY22" fmla="*/ 26126 h 3500846"/>
                  <a:gd name="connsiteX23" fmla="*/ 1471748 w 4667794"/>
                  <a:gd name="connsiteY23" fmla="*/ 0 h 3500846"/>
                  <a:gd name="connsiteX24" fmla="*/ 1750422 w 4667794"/>
                  <a:gd name="connsiteY24" fmla="*/ 43543 h 3500846"/>
                  <a:gd name="connsiteX25" fmla="*/ 1811382 w 4667794"/>
                  <a:gd name="connsiteY25" fmla="*/ 69669 h 3500846"/>
                  <a:gd name="connsiteX26" fmla="*/ 1846217 w 4667794"/>
                  <a:gd name="connsiteY26" fmla="*/ 78377 h 3500846"/>
                  <a:gd name="connsiteX27" fmla="*/ 1968137 w 4667794"/>
                  <a:gd name="connsiteY27" fmla="*/ 139337 h 3500846"/>
                  <a:gd name="connsiteX28" fmla="*/ 2020388 w 4667794"/>
                  <a:gd name="connsiteY28" fmla="*/ 174172 h 3500846"/>
                  <a:gd name="connsiteX29" fmla="*/ 2098765 w 4667794"/>
                  <a:gd name="connsiteY29" fmla="*/ 243840 h 3500846"/>
                  <a:gd name="connsiteX30" fmla="*/ 2133600 w 4667794"/>
                  <a:gd name="connsiteY30" fmla="*/ 313509 h 3500846"/>
                  <a:gd name="connsiteX31" fmla="*/ 2151017 w 4667794"/>
                  <a:gd name="connsiteY31" fmla="*/ 348343 h 3500846"/>
                  <a:gd name="connsiteX32" fmla="*/ 2168434 w 4667794"/>
                  <a:gd name="connsiteY32" fmla="*/ 400595 h 3500846"/>
                  <a:gd name="connsiteX33" fmla="*/ 2185851 w 4667794"/>
                  <a:gd name="connsiteY33" fmla="*/ 426720 h 3500846"/>
                  <a:gd name="connsiteX34" fmla="*/ 2203268 w 4667794"/>
                  <a:gd name="connsiteY34" fmla="*/ 470263 h 3500846"/>
                  <a:gd name="connsiteX35" fmla="*/ 2220685 w 4667794"/>
                  <a:gd name="connsiteY35" fmla="*/ 505097 h 3500846"/>
                  <a:gd name="connsiteX36" fmla="*/ 2238102 w 4667794"/>
                  <a:gd name="connsiteY36" fmla="*/ 531223 h 3500846"/>
                  <a:gd name="connsiteX37" fmla="*/ 2246811 w 4667794"/>
                  <a:gd name="connsiteY37" fmla="*/ 557349 h 3500846"/>
                  <a:gd name="connsiteX38" fmla="*/ 2264228 w 4667794"/>
                  <a:gd name="connsiteY38" fmla="*/ 592183 h 3500846"/>
                  <a:gd name="connsiteX39" fmla="*/ 2290354 w 4667794"/>
                  <a:gd name="connsiteY39" fmla="*/ 661852 h 3500846"/>
                  <a:gd name="connsiteX40" fmla="*/ 2307771 w 4667794"/>
                  <a:gd name="connsiteY40" fmla="*/ 687977 h 3500846"/>
                  <a:gd name="connsiteX41" fmla="*/ 2325188 w 4667794"/>
                  <a:gd name="connsiteY41" fmla="*/ 731520 h 3500846"/>
                  <a:gd name="connsiteX42" fmla="*/ 2351314 w 4667794"/>
                  <a:gd name="connsiteY42" fmla="*/ 783772 h 3500846"/>
                  <a:gd name="connsiteX43" fmla="*/ 2394857 w 4667794"/>
                  <a:gd name="connsiteY43" fmla="*/ 818606 h 3500846"/>
                  <a:gd name="connsiteX44" fmla="*/ 2455817 w 4667794"/>
                  <a:gd name="connsiteY44" fmla="*/ 836023 h 3500846"/>
                  <a:gd name="connsiteX45" fmla="*/ 2629988 w 4667794"/>
                  <a:gd name="connsiteY45" fmla="*/ 827315 h 3500846"/>
                  <a:gd name="connsiteX46" fmla="*/ 2656114 w 4667794"/>
                  <a:gd name="connsiteY46" fmla="*/ 818606 h 3500846"/>
                  <a:gd name="connsiteX47" fmla="*/ 2699657 w 4667794"/>
                  <a:gd name="connsiteY47" fmla="*/ 801189 h 3500846"/>
                  <a:gd name="connsiteX48" fmla="*/ 2760617 w 4667794"/>
                  <a:gd name="connsiteY48" fmla="*/ 783772 h 3500846"/>
                  <a:gd name="connsiteX49" fmla="*/ 2795451 w 4667794"/>
                  <a:gd name="connsiteY49" fmla="*/ 775063 h 3500846"/>
                  <a:gd name="connsiteX50" fmla="*/ 2891245 w 4667794"/>
                  <a:gd name="connsiteY50" fmla="*/ 757646 h 3500846"/>
                  <a:gd name="connsiteX51" fmla="*/ 2934788 w 4667794"/>
                  <a:gd name="connsiteY51" fmla="*/ 740229 h 3500846"/>
                  <a:gd name="connsiteX52" fmla="*/ 2987040 w 4667794"/>
                  <a:gd name="connsiteY52" fmla="*/ 705395 h 3500846"/>
                  <a:gd name="connsiteX53" fmla="*/ 3074125 w 4667794"/>
                  <a:gd name="connsiteY53" fmla="*/ 679269 h 3500846"/>
                  <a:gd name="connsiteX54" fmla="*/ 3108960 w 4667794"/>
                  <a:gd name="connsiteY54" fmla="*/ 670560 h 3500846"/>
                  <a:gd name="connsiteX55" fmla="*/ 3135085 w 4667794"/>
                  <a:gd name="connsiteY55" fmla="*/ 661852 h 3500846"/>
                  <a:gd name="connsiteX56" fmla="*/ 3178628 w 4667794"/>
                  <a:gd name="connsiteY56" fmla="*/ 653143 h 3500846"/>
                  <a:gd name="connsiteX57" fmla="*/ 3248297 w 4667794"/>
                  <a:gd name="connsiteY57" fmla="*/ 627017 h 3500846"/>
                  <a:gd name="connsiteX58" fmla="*/ 3422468 w 4667794"/>
                  <a:gd name="connsiteY58" fmla="*/ 592183 h 3500846"/>
                  <a:gd name="connsiteX59" fmla="*/ 3457302 w 4667794"/>
                  <a:gd name="connsiteY59" fmla="*/ 583475 h 3500846"/>
                  <a:gd name="connsiteX60" fmla="*/ 3614057 w 4667794"/>
                  <a:gd name="connsiteY60" fmla="*/ 557349 h 3500846"/>
                  <a:gd name="connsiteX61" fmla="*/ 3796937 w 4667794"/>
                  <a:gd name="connsiteY61" fmla="*/ 566057 h 3500846"/>
                  <a:gd name="connsiteX62" fmla="*/ 3884022 w 4667794"/>
                  <a:gd name="connsiteY62" fmla="*/ 583475 h 3500846"/>
                  <a:gd name="connsiteX63" fmla="*/ 3936274 w 4667794"/>
                  <a:gd name="connsiteY63" fmla="*/ 600892 h 3500846"/>
                  <a:gd name="connsiteX64" fmla="*/ 4014651 w 4667794"/>
                  <a:gd name="connsiteY64" fmla="*/ 609600 h 3500846"/>
                  <a:gd name="connsiteX65" fmla="*/ 4093028 w 4667794"/>
                  <a:gd name="connsiteY65" fmla="*/ 635726 h 3500846"/>
                  <a:gd name="connsiteX66" fmla="*/ 4119154 w 4667794"/>
                  <a:gd name="connsiteY66" fmla="*/ 644435 h 3500846"/>
                  <a:gd name="connsiteX67" fmla="*/ 4232365 w 4667794"/>
                  <a:gd name="connsiteY67" fmla="*/ 679269 h 3500846"/>
                  <a:gd name="connsiteX68" fmla="*/ 4275908 w 4667794"/>
                  <a:gd name="connsiteY68" fmla="*/ 705395 h 3500846"/>
                  <a:gd name="connsiteX69" fmla="*/ 4310742 w 4667794"/>
                  <a:gd name="connsiteY69" fmla="*/ 731520 h 3500846"/>
                  <a:gd name="connsiteX70" fmla="*/ 4345577 w 4667794"/>
                  <a:gd name="connsiteY70" fmla="*/ 783772 h 3500846"/>
                  <a:gd name="connsiteX71" fmla="*/ 4362994 w 4667794"/>
                  <a:gd name="connsiteY71" fmla="*/ 809897 h 3500846"/>
                  <a:gd name="connsiteX72" fmla="*/ 4389120 w 4667794"/>
                  <a:gd name="connsiteY72" fmla="*/ 844732 h 3500846"/>
                  <a:gd name="connsiteX73" fmla="*/ 4415245 w 4667794"/>
                  <a:gd name="connsiteY73" fmla="*/ 896983 h 3500846"/>
                  <a:gd name="connsiteX74" fmla="*/ 4450080 w 4667794"/>
                  <a:gd name="connsiteY74" fmla="*/ 966652 h 3500846"/>
                  <a:gd name="connsiteX75" fmla="*/ 4467497 w 4667794"/>
                  <a:gd name="connsiteY75" fmla="*/ 1018903 h 3500846"/>
                  <a:gd name="connsiteX76" fmla="*/ 4519748 w 4667794"/>
                  <a:gd name="connsiteY76" fmla="*/ 1132115 h 3500846"/>
                  <a:gd name="connsiteX77" fmla="*/ 4545874 w 4667794"/>
                  <a:gd name="connsiteY77" fmla="*/ 1210492 h 3500846"/>
                  <a:gd name="connsiteX78" fmla="*/ 4563291 w 4667794"/>
                  <a:gd name="connsiteY78" fmla="*/ 1262743 h 3500846"/>
                  <a:gd name="connsiteX79" fmla="*/ 4606834 w 4667794"/>
                  <a:gd name="connsiteY79" fmla="*/ 1375955 h 3500846"/>
                  <a:gd name="connsiteX80" fmla="*/ 4624251 w 4667794"/>
                  <a:gd name="connsiteY80" fmla="*/ 1445623 h 3500846"/>
                  <a:gd name="connsiteX81" fmla="*/ 4632960 w 4667794"/>
                  <a:gd name="connsiteY81" fmla="*/ 1471749 h 3500846"/>
                  <a:gd name="connsiteX82" fmla="*/ 4650377 w 4667794"/>
                  <a:gd name="connsiteY82" fmla="*/ 1532709 h 3500846"/>
                  <a:gd name="connsiteX83" fmla="*/ 4659085 w 4667794"/>
                  <a:gd name="connsiteY83" fmla="*/ 1611086 h 3500846"/>
                  <a:gd name="connsiteX84" fmla="*/ 4667794 w 4667794"/>
                  <a:gd name="connsiteY84" fmla="*/ 1637212 h 3500846"/>
                  <a:gd name="connsiteX85" fmla="*/ 4659085 w 4667794"/>
                  <a:gd name="connsiteY85" fmla="*/ 1785257 h 3500846"/>
                  <a:gd name="connsiteX86" fmla="*/ 4650377 w 4667794"/>
                  <a:gd name="connsiteY86" fmla="*/ 1811383 h 3500846"/>
                  <a:gd name="connsiteX87" fmla="*/ 4624251 w 4667794"/>
                  <a:gd name="connsiteY87" fmla="*/ 1915886 h 3500846"/>
                  <a:gd name="connsiteX88" fmla="*/ 4606834 w 4667794"/>
                  <a:gd name="connsiteY88" fmla="*/ 1976846 h 3500846"/>
                  <a:gd name="connsiteX89" fmla="*/ 4580708 w 4667794"/>
                  <a:gd name="connsiteY89" fmla="*/ 2055223 h 3500846"/>
                  <a:gd name="connsiteX90" fmla="*/ 4563291 w 4667794"/>
                  <a:gd name="connsiteY90" fmla="*/ 2177143 h 3500846"/>
                  <a:gd name="connsiteX91" fmla="*/ 4528457 w 4667794"/>
                  <a:gd name="connsiteY91" fmla="*/ 2246812 h 3500846"/>
                  <a:gd name="connsiteX92" fmla="*/ 4511040 w 4667794"/>
                  <a:gd name="connsiteY92" fmla="*/ 2299063 h 3500846"/>
                  <a:gd name="connsiteX93" fmla="*/ 4484914 w 4667794"/>
                  <a:gd name="connsiteY93" fmla="*/ 2360023 h 3500846"/>
                  <a:gd name="connsiteX94" fmla="*/ 4458788 w 4667794"/>
                  <a:gd name="connsiteY94" fmla="*/ 2438400 h 3500846"/>
                  <a:gd name="connsiteX95" fmla="*/ 4432662 w 4667794"/>
                  <a:gd name="connsiteY95" fmla="*/ 2473235 h 3500846"/>
                  <a:gd name="connsiteX96" fmla="*/ 4380411 w 4667794"/>
                  <a:gd name="connsiteY96" fmla="*/ 2595155 h 3500846"/>
                  <a:gd name="connsiteX97" fmla="*/ 4354285 w 4667794"/>
                  <a:gd name="connsiteY97" fmla="*/ 2629989 h 3500846"/>
                  <a:gd name="connsiteX98" fmla="*/ 4328160 w 4667794"/>
                  <a:gd name="connsiteY98" fmla="*/ 2690949 h 3500846"/>
                  <a:gd name="connsiteX99" fmla="*/ 4275908 w 4667794"/>
                  <a:gd name="connsiteY99" fmla="*/ 2786743 h 3500846"/>
                  <a:gd name="connsiteX100" fmla="*/ 4249782 w 4667794"/>
                  <a:gd name="connsiteY100" fmla="*/ 2812869 h 3500846"/>
                  <a:gd name="connsiteX101" fmla="*/ 4180114 w 4667794"/>
                  <a:gd name="connsiteY101" fmla="*/ 2891246 h 3500846"/>
                  <a:gd name="connsiteX102" fmla="*/ 4145280 w 4667794"/>
                  <a:gd name="connsiteY102" fmla="*/ 2926080 h 3500846"/>
                  <a:gd name="connsiteX103" fmla="*/ 3988525 w 4667794"/>
                  <a:gd name="connsiteY103" fmla="*/ 3056709 h 3500846"/>
                  <a:gd name="connsiteX104" fmla="*/ 3918857 w 4667794"/>
                  <a:gd name="connsiteY104" fmla="*/ 3100252 h 3500846"/>
                  <a:gd name="connsiteX105" fmla="*/ 3840480 w 4667794"/>
                  <a:gd name="connsiteY105" fmla="*/ 3135086 h 3500846"/>
                  <a:gd name="connsiteX106" fmla="*/ 3753394 w 4667794"/>
                  <a:gd name="connsiteY106" fmla="*/ 3178629 h 3500846"/>
                  <a:gd name="connsiteX107" fmla="*/ 3666308 w 4667794"/>
                  <a:gd name="connsiteY107" fmla="*/ 3204755 h 3500846"/>
                  <a:gd name="connsiteX108" fmla="*/ 3483428 w 4667794"/>
                  <a:gd name="connsiteY108" fmla="*/ 3274423 h 3500846"/>
                  <a:gd name="connsiteX109" fmla="*/ 3344091 w 4667794"/>
                  <a:gd name="connsiteY109" fmla="*/ 3309257 h 3500846"/>
                  <a:gd name="connsiteX110" fmla="*/ 3248297 w 4667794"/>
                  <a:gd name="connsiteY110" fmla="*/ 3344092 h 3500846"/>
                  <a:gd name="connsiteX111" fmla="*/ 3204754 w 4667794"/>
                  <a:gd name="connsiteY111" fmla="*/ 3352800 h 3500846"/>
                  <a:gd name="connsiteX112" fmla="*/ 3021874 w 4667794"/>
                  <a:gd name="connsiteY112" fmla="*/ 3413760 h 3500846"/>
                  <a:gd name="connsiteX113" fmla="*/ 2882537 w 4667794"/>
                  <a:gd name="connsiteY113" fmla="*/ 3439886 h 3500846"/>
                  <a:gd name="connsiteX114" fmla="*/ 2786742 w 4667794"/>
                  <a:gd name="connsiteY114" fmla="*/ 3466012 h 3500846"/>
                  <a:gd name="connsiteX115" fmla="*/ 2638697 w 4667794"/>
                  <a:gd name="connsiteY115" fmla="*/ 3492137 h 3500846"/>
                  <a:gd name="connsiteX116" fmla="*/ 2481942 w 4667794"/>
                  <a:gd name="connsiteY116" fmla="*/ 3500846 h 3500846"/>
                  <a:gd name="connsiteX117" fmla="*/ 2151017 w 4667794"/>
                  <a:gd name="connsiteY117" fmla="*/ 3483429 h 3500846"/>
                  <a:gd name="connsiteX118" fmla="*/ 2098765 w 4667794"/>
                  <a:gd name="connsiteY118" fmla="*/ 3474720 h 3500846"/>
                  <a:gd name="connsiteX119" fmla="*/ 2002971 w 4667794"/>
                  <a:gd name="connsiteY119" fmla="*/ 3466012 h 3500846"/>
                  <a:gd name="connsiteX120" fmla="*/ 1811382 w 4667794"/>
                  <a:gd name="connsiteY120" fmla="*/ 3431177 h 3500846"/>
                  <a:gd name="connsiteX121" fmla="*/ 1741714 w 4667794"/>
                  <a:gd name="connsiteY121" fmla="*/ 3405052 h 3500846"/>
                  <a:gd name="connsiteX122" fmla="*/ 1637211 w 4667794"/>
                  <a:gd name="connsiteY122" fmla="*/ 3378926 h 3500846"/>
                  <a:gd name="connsiteX123" fmla="*/ 1576251 w 4667794"/>
                  <a:gd name="connsiteY123" fmla="*/ 3344092 h 3500846"/>
                  <a:gd name="connsiteX124" fmla="*/ 1550125 w 4667794"/>
                  <a:gd name="connsiteY124" fmla="*/ 3335383 h 3500846"/>
                  <a:gd name="connsiteX125" fmla="*/ 1489165 w 4667794"/>
                  <a:gd name="connsiteY125" fmla="*/ 3309257 h 3500846"/>
                  <a:gd name="connsiteX126" fmla="*/ 1384662 w 4667794"/>
                  <a:gd name="connsiteY126" fmla="*/ 3265715 h 3500846"/>
                  <a:gd name="connsiteX127" fmla="*/ 1123405 w 4667794"/>
                  <a:gd name="connsiteY127" fmla="*/ 3126377 h 3500846"/>
                  <a:gd name="connsiteX128" fmla="*/ 923108 w 4667794"/>
                  <a:gd name="connsiteY128" fmla="*/ 3021875 h 3500846"/>
                  <a:gd name="connsiteX129" fmla="*/ 757645 w 4667794"/>
                  <a:gd name="connsiteY129" fmla="*/ 2934789 h 3500846"/>
                  <a:gd name="connsiteX130" fmla="*/ 722811 w 4667794"/>
                  <a:gd name="connsiteY130" fmla="*/ 2908663 h 3500846"/>
                  <a:gd name="connsiteX131" fmla="*/ 679268 w 4667794"/>
                  <a:gd name="connsiteY131" fmla="*/ 2882537 h 3500846"/>
                  <a:gd name="connsiteX132" fmla="*/ 644434 w 4667794"/>
                  <a:gd name="connsiteY132" fmla="*/ 2856412 h 3500846"/>
                  <a:gd name="connsiteX133" fmla="*/ 539931 w 4667794"/>
                  <a:gd name="connsiteY133" fmla="*/ 2769326 h 3500846"/>
                  <a:gd name="connsiteX134" fmla="*/ 505097 w 4667794"/>
                  <a:gd name="connsiteY134" fmla="*/ 2725783 h 3500846"/>
                  <a:gd name="connsiteX135" fmla="*/ 426720 w 4667794"/>
                  <a:gd name="connsiteY135" fmla="*/ 2647406 h 3500846"/>
                  <a:gd name="connsiteX136" fmla="*/ 287382 w 4667794"/>
                  <a:gd name="connsiteY136" fmla="*/ 2490652 h 3500846"/>
                  <a:gd name="connsiteX137" fmla="*/ 261257 w 4667794"/>
                  <a:gd name="connsiteY137" fmla="*/ 2455817 h 3500846"/>
                  <a:gd name="connsiteX138" fmla="*/ 191588 w 4667794"/>
                  <a:gd name="connsiteY138" fmla="*/ 2325189 h 3500846"/>
                  <a:gd name="connsiteX139" fmla="*/ 121920 w 4667794"/>
                  <a:gd name="connsiteY139" fmla="*/ 2203269 h 3500846"/>
                  <a:gd name="connsiteX140" fmla="*/ 78377 w 4667794"/>
                  <a:gd name="connsiteY140" fmla="*/ 2055223 h 3500846"/>
                  <a:gd name="connsiteX141" fmla="*/ 69668 w 4667794"/>
                  <a:gd name="connsiteY141" fmla="*/ 1994263 h 3500846"/>
                  <a:gd name="connsiteX142" fmla="*/ 52251 w 4667794"/>
                  <a:gd name="connsiteY142" fmla="*/ 1759132 h 3500846"/>
                  <a:gd name="connsiteX143" fmla="*/ 69668 w 4667794"/>
                  <a:gd name="connsiteY143" fmla="*/ 1367246 h 3500846"/>
                  <a:gd name="connsiteX144" fmla="*/ 78377 w 4667794"/>
                  <a:gd name="connsiteY144" fmla="*/ 1341120 h 3500846"/>
                  <a:gd name="connsiteX145" fmla="*/ 87085 w 4667794"/>
                  <a:gd name="connsiteY145" fmla="*/ 1271452 h 3500846"/>
                  <a:gd name="connsiteX146" fmla="*/ 69668 w 4667794"/>
                  <a:gd name="connsiteY146" fmla="*/ 1079863 h 3500846"/>
                  <a:gd name="connsiteX147" fmla="*/ 52251 w 4667794"/>
                  <a:gd name="connsiteY147" fmla="*/ 1027612 h 3500846"/>
                  <a:gd name="connsiteX148" fmla="*/ 43542 w 4667794"/>
                  <a:gd name="connsiteY148" fmla="*/ 1001486 h 3500846"/>
                  <a:gd name="connsiteX149" fmla="*/ 26125 w 4667794"/>
                  <a:gd name="connsiteY149" fmla="*/ 975360 h 3500846"/>
                  <a:gd name="connsiteX150" fmla="*/ 0 w 4667794"/>
                  <a:gd name="connsiteY150" fmla="*/ 940526 h 3500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</a:cxnLst>
                <a:rect l="l" t="t" r="r" b="b"/>
                <a:pathLst>
                  <a:path w="4667794" h="3500846">
                    <a:moveTo>
                      <a:pt x="0" y="940526"/>
                    </a:moveTo>
                    <a:lnTo>
                      <a:pt x="0" y="940526"/>
                    </a:lnTo>
                    <a:cubicBezTo>
                      <a:pt x="26126" y="920206"/>
                      <a:pt x="53640" y="901555"/>
                      <a:pt x="78377" y="879566"/>
                    </a:cubicBezTo>
                    <a:cubicBezTo>
                      <a:pt x="105992" y="855020"/>
                      <a:pt x="127590" y="823872"/>
                      <a:pt x="156754" y="801189"/>
                    </a:cubicBezTo>
                    <a:lnTo>
                      <a:pt x="235131" y="740229"/>
                    </a:lnTo>
                    <a:cubicBezTo>
                      <a:pt x="249747" y="728745"/>
                      <a:pt x="263209" y="715706"/>
                      <a:pt x="278674" y="705395"/>
                    </a:cubicBezTo>
                    <a:cubicBezTo>
                      <a:pt x="287383" y="699589"/>
                      <a:pt x="296504" y="694359"/>
                      <a:pt x="304800" y="687977"/>
                    </a:cubicBezTo>
                    <a:cubicBezTo>
                      <a:pt x="334265" y="665311"/>
                      <a:pt x="358635" y="634934"/>
                      <a:pt x="391885" y="618309"/>
                    </a:cubicBezTo>
                    <a:cubicBezTo>
                      <a:pt x="449814" y="589345"/>
                      <a:pt x="405029" y="614334"/>
                      <a:pt x="461554" y="574766"/>
                    </a:cubicBezTo>
                    <a:cubicBezTo>
                      <a:pt x="588919" y="485610"/>
                      <a:pt x="426388" y="605494"/>
                      <a:pt x="583474" y="487680"/>
                    </a:cubicBezTo>
                    <a:cubicBezTo>
                      <a:pt x="595085" y="478972"/>
                      <a:pt x="607158" y="470847"/>
                      <a:pt x="618308" y="461555"/>
                    </a:cubicBezTo>
                    <a:cubicBezTo>
                      <a:pt x="635725" y="447041"/>
                      <a:pt x="653708" y="433179"/>
                      <a:pt x="670560" y="418012"/>
                    </a:cubicBezTo>
                    <a:cubicBezTo>
                      <a:pt x="682766" y="407027"/>
                      <a:pt x="692858" y="393784"/>
                      <a:pt x="705394" y="383177"/>
                    </a:cubicBezTo>
                    <a:cubicBezTo>
                      <a:pt x="730660" y="361798"/>
                      <a:pt x="757537" y="342397"/>
                      <a:pt x="783771" y="322217"/>
                    </a:cubicBezTo>
                    <a:cubicBezTo>
                      <a:pt x="795275" y="313368"/>
                      <a:pt x="808342" y="306355"/>
                      <a:pt x="818605" y="296092"/>
                    </a:cubicBezTo>
                    <a:cubicBezTo>
                      <a:pt x="836022" y="278675"/>
                      <a:pt x="848826" y="254856"/>
                      <a:pt x="870857" y="243840"/>
                    </a:cubicBezTo>
                    <a:cubicBezTo>
                      <a:pt x="882468" y="238034"/>
                      <a:pt x="894420" y="232864"/>
                      <a:pt x="905691" y="226423"/>
                    </a:cubicBezTo>
                    <a:cubicBezTo>
                      <a:pt x="914778" y="221230"/>
                      <a:pt x="922776" y="214280"/>
                      <a:pt x="931817" y="209006"/>
                    </a:cubicBezTo>
                    <a:cubicBezTo>
                      <a:pt x="957633" y="193947"/>
                      <a:pt x="983463" y="178829"/>
                      <a:pt x="1010194" y="165463"/>
                    </a:cubicBezTo>
                    <a:cubicBezTo>
                      <a:pt x="1131455" y="104832"/>
                      <a:pt x="1010822" y="170437"/>
                      <a:pt x="1132114" y="121920"/>
                    </a:cubicBezTo>
                    <a:cubicBezTo>
                      <a:pt x="1329429" y="42994"/>
                      <a:pt x="1132496" y="117375"/>
                      <a:pt x="1227908" y="69669"/>
                    </a:cubicBezTo>
                    <a:cubicBezTo>
                      <a:pt x="1247682" y="59782"/>
                      <a:pt x="1267895" y="50534"/>
                      <a:pt x="1288868" y="43543"/>
                    </a:cubicBezTo>
                    <a:cubicBezTo>
                      <a:pt x="1311577" y="35973"/>
                      <a:pt x="1335408" y="32294"/>
                      <a:pt x="1358537" y="26126"/>
                    </a:cubicBezTo>
                    <a:cubicBezTo>
                      <a:pt x="1451323" y="1383"/>
                      <a:pt x="1386246" y="14251"/>
                      <a:pt x="1471748" y="0"/>
                    </a:cubicBezTo>
                    <a:cubicBezTo>
                      <a:pt x="1605616" y="9562"/>
                      <a:pt x="1608339" y="3760"/>
                      <a:pt x="1750422" y="43543"/>
                    </a:cubicBezTo>
                    <a:cubicBezTo>
                      <a:pt x="1771711" y="49504"/>
                      <a:pt x="1790605" y="62114"/>
                      <a:pt x="1811382" y="69669"/>
                    </a:cubicBezTo>
                    <a:cubicBezTo>
                      <a:pt x="1822630" y="73759"/>
                      <a:pt x="1834969" y="74287"/>
                      <a:pt x="1846217" y="78377"/>
                    </a:cubicBezTo>
                    <a:cubicBezTo>
                      <a:pt x="1894191" y="95822"/>
                      <a:pt x="1924502" y="112485"/>
                      <a:pt x="1968137" y="139337"/>
                    </a:cubicBezTo>
                    <a:cubicBezTo>
                      <a:pt x="1985965" y="150308"/>
                      <a:pt x="2004187" y="160916"/>
                      <a:pt x="2020388" y="174172"/>
                    </a:cubicBezTo>
                    <a:cubicBezTo>
                      <a:pt x="2217614" y="335541"/>
                      <a:pt x="1946099" y="129342"/>
                      <a:pt x="2098765" y="243840"/>
                    </a:cubicBezTo>
                    <a:lnTo>
                      <a:pt x="2133600" y="313509"/>
                    </a:lnTo>
                    <a:cubicBezTo>
                      <a:pt x="2139406" y="325120"/>
                      <a:pt x="2146912" y="336027"/>
                      <a:pt x="2151017" y="348343"/>
                    </a:cubicBezTo>
                    <a:cubicBezTo>
                      <a:pt x="2156823" y="365760"/>
                      <a:pt x="2160978" y="383818"/>
                      <a:pt x="2168434" y="400595"/>
                    </a:cubicBezTo>
                    <a:cubicBezTo>
                      <a:pt x="2172685" y="410159"/>
                      <a:pt x="2181170" y="417359"/>
                      <a:pt x="2185851" y="426720"/>
                    </a:cubicBezTo>
                    <a:cubicBezTo>
                      <a:pt x="2192842" y="440702"/>
                      <a:pt x="2196919" y="455978"/>
                      <a:pt x="2203268" y="470263"/>
                    </a:cubicBezTo>
                    <a:cubicBezTo>
                      <a:pt x="2208540" y="482126"/>
                      <a:pt x="2214244" y="493826"/>
                      <a:pt x="2220685" y="505097"/>
                    </a:cubicBezTo>
                    <a:cubicBezTo>
                      <a:pt x="2225878" y="514184"/>
                      <a:pt x="2233421" y="521862"/>
                      <a:pt x="2238102" y="531223"/>
                    </a:cubicBezTo>
                    <a:cubicBezTo>
                      <a:pt x="2242207" y="539434"/>
                      <a:pt x="2243195" y="548911"/>
                      <a:pt x="2246811" y="557349"/>
                    </a:cubicBezTo>
                    <a:cubicBezTo>
                      <a:pt x="2251925" y="569281"/>
                      <a:pt x="2259114" y="580251"/>
                      <a:pt x="2264228" y="592183"/>
                    </a:cubicBezTo>
                    <a:cubicBezTo>
                      <a:pt x="2286837" y="644937"/>
                      <a:pt x="2254276" y="589695"/>
                      <a:pt x="2290354" y="661852"/>
                    </a:cubicBezTo>
                    <a:cubicBezTo>
                      <a:pt x="2295035" y="671213"/>
                      <a:pt x="2303090" y="678616"/>
                      <a:pt x="2307771" y="687977"/>
                    </a:cubicBezTo>
                    <a:cubicBezTo>
                      <a:pt x="2314762" y="701959"/>
                      <a:pt x="2319699" y="716883"/>
                      <a:pt x="2325188" y="731520"/>
                    </a:cubicBezTo>
                    <a:cubicBezTo>
                      <a:pt x="2333687" y="754184"/>
                      <a:pt x="2332818" y="765276"/>
                      <a:pt x="2351314" y="783772"/>
                    </a:cubicBezTo>
                    <a:cubicBezTo>
                      <a:pt x="2364457" y="796915"/>
                      <a:pt x="2379095" y="808755"/>
                      <a:pt x="2394857" y="818606"/>
                    </a:cubicBezTo>
                    <a:cubicBezTo>
                      <a:pt x="2403190" y="823814"/>
                      <a:pt x="2450081" y="834589"/>
                      <a:pt x="2455817" y="836023"/>
                    </a:cubicBezTo>
                    <a:cubicBezTo>
                      <a:pt x="2513874" y="833120"/>
                      <a:pt x="2572077" y="832351"/>
                      <a:pt x="2629988" y="827315"/>
                    </a:cubicBezTo>
                    <a:cubicBezTo>
                      <a:pt x="2639133" y="826520"/>
                      <a:pt x="2647519" y="821829"/>
                      <a:pt x="2656114" y="818606"/>
                    </a:cubicBezTo>
                    <a:cubicBezTo>
                      <a:pt x="2670751" y="813117"/>
                      <a:pt x="2684827" y="806132"/>
                      <a:pt x="2699657" y="801189"/>
                    </a:cubicBezTo>
                    <a:cubicBezTo>
                      <a:pt x="2719706" y="794506"/>
                      <a:pt x="2740229" y="789333"/>
                      <a:pt x="2760617" y="783772"/>
                    </a:cubicBezTo>
                    <a:cubicBezTo>
                      <a:pt x="2772164" y="780623"/>
                      <a:pt x="2783675" y="777204"/>
                      <a:pt x="2795451" y="775063"/>
                    </a:cubicBezTo>
                    <a:cubicBezTo>
                      <a:pt x="2835353" y="767808"/>
                      <a:pt x="2855685" y="769499"/>
                      <a:pt x="2891245" y="757646"/>
                    </a:cubicBezTo>
                    <a:cubicBezTo>
                      <a:pt x="2906075" y="752703"/>
                      <a:pt x="2921064" y="747715"/>
                      <a:pt x="2934788" y="740229"/>
                    </a:cubicBezTo>
                    <a:cubicBezTo>
                      <a:pt x="2953165" y="730205"/>
                      <a:pt x="2967181" y="712015"/>
                      <a:pt x="2987040" y="705395"/>
                    </a:cubicBezTo>
                    <a:cubicBezTo>
                      <a:pt x="3026722" y="692167"/>
                      <a:pt x="3019283" y="694226"/>
                      <a:pt x="3074125" y="679269"/>
                    </a:cubicBezTo>
                    <a:cubicBezTo>
                      <a:pt x="3085672" y="676120"/>
                      <a:pt x="3097451" y="673848"/>
                      <a:pt x="3108960" y="670560"/>
                    </a:cubicBezTo>
                    <a:cubicBezTo>
                      <a:pt x="3117786" y="668038"/>
                      <a:pt x="3126180" y="664078"/>
                      <a:pt x="3135085" y="661852"/>
                    </a:cubicBezTo>
                    <a:cubicBezTo>
                      <a:pt x="3149445" y="658262"/>
                      <a:pt x="3164268" y="656733"/>
                      <a:pt x="3178628" y="653143"/>
                    </a:cubicBezTo>
                    <a:cubicBezTo>
                      <a:pt x="3215633" y="643892"/>
                      <a:pt x="3202960" y="640352"/>
                      <a:pt x="3248297" y="627017"/>
                    </a:cubicBezTo>
                    <a:cubicBezTo>
                      <a:pt x="3384269" y="587025"/>
                      <a:pt x="3311458" y="610685"/>
                      <a:pt x="3422468" y="592183"/>
                    </a:cubicBezTo>
                    <a:cubicBezTo>
                      <a:pt x="3434274" y="590215"/>
                      <a:pt x="3445496" y="585443"/>
                      <a:pt x="3457302" y="583475"/>
                    </a:cubicBezTo>
                    <a:cubicBezTo>
                      <a:pt x="3629293" y="554809"/>
                      <a:pt x="3528251" y="578799"/>
                      <a:pt x="3614057" y="557349"/>
                    </a:cubicBezTo>
                    <a:cubicBezTo>
                      <a:pt x="3675017" y="560252"/>
                      <a:pt x="3736075" y="561549"/>
                      <a:pt x="3796937" y="566057"/>
                    </a:cubicBezTo>
                    <a:cubicBezTo>
                      <a:pt x="3817777" y="567601"/>
                      <a:pt x="3861352" y="576674"/>
                      <a:pt x="3884022" y="583475"/>
                    </a:cubicBezTo>
                    <a:cubicBezTo>
                      <a:pt x="3901607" y="588751"/>
                      <a:pt x="3918271" y="597292"/>
                      <a:pt x="3936274" y="600892"/>
                    </a:cubicBezTo>
                    <a:cubicBezTo>
                      <a:pt x="3962050" y="606047"/>
                      <a:pt x="3988525" y="606697"/>
                      <a:pt x="4014651" y="609600"/>
                    </a:cubicBezTo>
                    <a:lnTo>
                      <a:pt x="4093028" y="635726"/>
                    </a:lnTo>
                    <a:cubicBezTo>
                      <a:pt x="4101737" y="638629"/>
                      <a:pt x="4110327" y="641913"/>
                      <a:pt x="4119154" y="644435"/>
                    </a:cubicBezTo>
                    <a:cubicBezTo>
                      <a:pt x="4127153" y="646720"/>
                      <a:pt x="4221410" y="672696"/>
                      <a:pt x="4232365" y="679269"/>
                    </a:cubicBezTo>
                    <a:cubicBezTo>
                      <a:pt x="4246879" y="687978"/>
                      <a:pt x="4261824" y="696006"/>
                      <a:pt x="4275908" y="705395"/>
                    </a:cubicBezTo>
                    <a:cubicBezTo>
                      <a:pt x="4287984" y="713446"/>
                      <a:pt x="4301099" y="720672"/>
                      <a:pt x="4310742" y="731520"/>
                    </a:cubicBezTo>
                    <a:cubicBezTo>
                      <a:pt x="4324649" y="747166"/>
                      <a:pt x="4333965" y="766355"/>
                      <a:pt x="4345577" y="783772"/>
                    </a:cubicBezTo>
                    <a:cubicBezTo>
                      <a:pt x="4351383" y="792480"/>
                      <a:pt x="4356714" y="801524"/>
                      <a:pt x="4362994" y="809897"/>
                    </a:cubicBezTo>
                    <a:cubicBezTo>
                      <a:pt x="4371703" y="821509"/>
                      <a:pt x="4381652" y="832286"/>
                      <a:pt x="4389120" y="844732"/>
                    </a:cubicBezTo>
                    <a:cubicBezTo>
                      <a:pt x="4399139" y="861430"/>
                      <a:pt x="4407756" y="879008"/>
                      <a:pt x="4415245" y="896983"/>
                    </a:cubicBezTo>
                    <a:cubicBezTo>
                      <a:pt x="4443835" y="965600"/>
                      <a:pt x="4415844" y="932418"/>
                      <a:pt x="4450080" y="966652"/>
                    </a:cubicBezTo>
                    <a:cubicBezTo>
                      <a:pt x="4455886" y="984069"/>
                      <a:pt x="4460436" y="1001956"/>
                      <a:pt x="4467497" y="1018903"/>
                    </a:cubicBezTo>
                    <a:cubicBezTo>
                      <a:pt x="4520316" y="1145672"/>
                      <a:pt x="4466869" y="991107"/>
                      <a:pt x="4519748" y="1132115"/>
                    </a:cubicBezTo>
                    <a:cubicBezTo>
                      <a:pt x="4529418" y="1157900"/>
                      <a:pt x="4537165" y="1184366"/>
                      <a:pt x="4545874" y="1210492"/>
                    </a:cubicBezTo>
                    <a:cubicBezTo>
                      <a:pt x="4551680" y="1227909"/>
                      <a:pt x="4556473" y="1245697"/>
                      <a:pt x="4563291" y="1262743"/>
                    </a:cubicBezTo>
                    <a:cubicBezTo>
                      <a:pt x="4565337" y="1267857"/>
                      <a:pt x="4598866" y="1346739"/>
                      <a:pt x="4606834" y="1375955"/>
                    </a:cubicBezTo>
                    <a:cubicBezTo>
                      <a:pt x="4613132" y="1399049"/>
                      <a:pt x="4617953" y="1422529"/>
                      <a:pt x="4624251" y="1445623"/>
                    </a:cubicBezTo>
                    <a:cubicBezTo>
                      <a:pt x="4626666" y="1454479"/>
                      <a:pt x="4630322" y="1462956"/>
                      <a:pt x="4632960" y="1471749"/>
                    </a:cubicBezTo>
                    <a:cubicBezTo>
                      <a:pt x="4639033" y="1491991"/>
                      <a:pt x="4644571" y="1512389"/>
                      <a:pt x="4650377" y="1532709"/>
                    </a:cubicBezTo>
                    <a:cubicBezTo>
                      <a:pt x="4653280" y="1558835"/>
                      <a:pt x="4654764" y="1585157"/>
                      <a:pt x="4659085" y="1611086"/>
                    </a:cubicBezTo>
                    <a:cubicBezTo>
                      <a:pt x="4660594" y="1620141"/>
                      <a:pt x="4667794" y="1628032"/>
                      <a:pt x="4667794" y="1637212"/>
                    </a:cubicBezTo>
                    <a:cubicBezTo>
                      <a:pt x="4667794" y="1686646"/>
                      <a:pt x="4664004" y="1736069"/>
                      <a:pt x="4659085" y="1785257"/>
                    </a:cubicBezTo>
                    <a:cubicBezTo>
                      <a:pt x="4658172" y="1794391"/>
                      <a:pt x="4652742" y="1802513"/>
                      <a:pt x="4650377" y="1811383"/>
                    </a:cubicBezTo>
                    <a:cubicBezTo>
                      <a:pt x="4641125" y="1846077"/>
                      <a:pt x="4635606" y="1881822"/>
                      <a:pt x="4624251" y="1915886"/>
                    </a:cubicBezTo>
                    <a:cubicBezTo>
                      <a:pt x="4586603" y="2028824"/>
                      <a:pt x="4650564" y="1834724"/>
                      <a:pt x="4606834" y="1976846"/>
                    </a:cubicBezTo>
                    <a:cubicBezTo>
                      <a:pt x="4598735" y="2003167"/>
                      <a:pt x="4589417" y="2029097"/>
                      <a:pt x="4580708" y="2055223"/>
                    </a:cubicBezTo>
                    <a:cubicBezTo>
                      <a:pt x="4574902" y="2095863"/>
                      <a:pt x="4574093" y="2137537"/>
                      <a:pt x="4563291" y="2177143"/>
                    </a:cubicBezTo>
                    <a:cubicBezTo>
                      <a:pt x="4556459" y="2202192"/>
                      <a:pt x="4538685" y="2222947"/>
                      <a:pt x="4528457" y="2246812"/>
                    </a:cubicBezTo>
                    <a:cubicBezTo>
                      <a:pt x="4521225" y="2263687"/>
                      <a:pt x="4517631" y="2281928"/>
                      <a:pt x="4511040" y="2299063"/>
                    </a:cubicBezTo>
                    <a:cubicBezTo>
                      <a:pt x="4503104" y="2319697"/>
                      <a:pt x="4492677" y="2339323"/>
                      <a:pt x="4484914" y="2360023"/>
                    </a:cubicBezTo>
                    <a:cubicBezTo>
                      <a:pt x="4475244" y="2385808"/>
                      <a:pt x="4470328" y="2413396"/>
                      <a:pt x="4458788" y="2438400"/>
                    </a:cubicBezTo>
                    <a:cubicBezTo>
                      <a:pt x="4452706" y="2451579"/>
                      <a:pt x="4439153" y="2460253"/>
                      <a:pt x="4432662" y="2473235"/>
                    </a:cubicBezTo>
                    <a:cubicBezTo>
                      <a:pt x="4412889" y="2512782"/>
                      <a:pt x="4406940" y="2559783"/>
                      <a:pt x="4380411" y="2595155"/>
                    </a:cubicBezTo>
                    <a:cubicBezTo>
                      <a:pt x="4371702" y="2606766"/>
                      <a:pt x="4361235" y="2617247"/>
                      <a:pt x="4354285" y="2629989"/>
                    </a:cubicBezTo>
                    <a:cubicBezTo>
                      <a:pt x="4343699" y="2649397"/>
                      <a:pt x="4337308" y="2670823"/>
                      <a:pt x="4328160" y="2690949"/>
                    </a:cubicBezTo>
                    <a:cubicBezTo>
                      <a:pt x="4317049" y="2715394"/>
                      <a:pt x="4286944" y="2770977"/>
                      <a:pt x="4275908" y="2786743"/>
                    </a:cubicBezTo>
                    <a:cubicBezTo>
                      <a:pt x="4268845" y="2796833"/>
                      <a:pt x="4257171" y="2803016"/>
                      <a:pt x="4249782" y="2812869"/>
                    </a:cubicBezTo>
                    <a:cubicBezTo>
                      <a:pt x="4176990" y="2909927"/>
                      <a:pt x="4277620" y="2804575"/>
                      <a:pt x="4180114" y="2891246"/>
                    </a:cubicBezTo>
                    <a:cubicBezTo>
                      <a:pt x="4167841" y="2902155"/>
                      <a:pt x="4157346" y="2914942"/>
                      <a:pt x="4145280" y="2926080"/>
                    </a:cubicBezTo>
                    <a:cubicBezTo>
                      <a:pt x="4095443" y="2972083"/>
                      <a:pt x="4044047" y="3017517"/>
                      <a:pt x="3988525" y="3056709"/>
                    </a:cubicBezTo>
                    <a:cubicBezTo>
                      <a:pt x="3966152" y="3072502"/>
                      <a:pt x="3943060" y="3087439"/>
                      <a:pt x="3918857" y="3100252"/>
                    </a:cubicBezTo>
                    <a:cubicBezTo>
                      <a:pt x="3893590" y="3113629"/>
                      <a:pt x="3866318" y="3122847"/>
                      <a:pt x="3840480" y="3135086"/>
                    </a:cubicBezTo>
                    <a:cubicBezTo>
                      <a:pt x="3811149" y="3148980"/>
                      <a:pt x="3783528" y="3166575"/>
                      <a:pt x="3753394" y="3178629"/>
                    </a:cubicBezTo>
                    <a:cubicBezTo>
                      <a:pt x="3725255" y="3189885"/>
                      <a:pt x="3694870" y="3194620"/>
                      <a:pt x="3666308" y="3204755"/>
                    </a:cubicBezTo>
                    <a:cubicBezTo>
                      <a:pt x="3604830" y="3226570"/>
                      <a:pt x="3547395" y="3261629"/>
                      <a:pt x="3483428" y="3274423"/>
                    </a:cubicBezTo>
                    <a:cubicBezTo>
                      <a:pt x="3426368" y="3285835"/>
                      <a:pt x="3411819" y="3287707"/>
                      <a:pt x="3344091" y="3309257"/>
                    </a:cubicBezTo>
                    <a:cubicBezTo>
                      <a:pt x="3311713" y="3319559"/>
                      <a:pt x="3280727" y="3333957"/>
                      <a:pt x="3248297" y="3344092"/>
                    </a:cubicBezTo>
                    <a:cubicBezTo>
                      <a:pt x="3234169" y="3348507"/>
                      <a:pt x="3218882" y="3348385"/>
                      <a:pt x="3204754" y="3352800"/>
                    </a:cubicBezTo>
                    <a:cubicBezTo>
                      <a:pt x="3116304" y="3380441"/>
                      <a:pt x="3109548" y="3393528"/>
                      <a:pt x="3021874" y="3413760"/>
                    </a:cubicBezTo>
                    <a:cubicBezTo>
                      <a:pt x="2975829" y="3424386"/>
                      <a:pt x="2928127" y="3427452"/>
                      <a:pt x="2882537" y="3439886"/>
                    </a:cubicBezTo>
                    <a:cubicBezTo>
                      <a:pt x="2850605" y="3448595"/>
                      <a:pt x="2818852" y="3457985"/>
                      <a:pt x="2786742" y="3466012"/>
                    </a:cubicBezTo>
                    <a:cubicBezTo>
                      <a:pt x="2756818" y="3473493"/>
                      <a:pt x="2642686" y="3491738"/>
                      <a:pt x="2638697" y="3492137"/>
                    </a:cubicBezTo>
                    <a:cubicBezTo>
                      <a:pt x="2586624" y="3497344"/>
                      <a:pt x="2534194" y="3497943"/>
                      <a:pt x="2481942" y="3500846"/>
                    </a:cubicBezTo>
                    <a:cubicBezTo>
                      <a:pt x="2381119" y="3496813"/>
                      <a:pt x="2256022" y="3494482"/>
                      <a:pt x="2151017" y="3483429"/>
                    </a:cubicBezTo>
                    <a:cubicBezTo>
                      <a:pt x="2133456" y="3481581"/>
                      <a:pt x="2116302" y="3476783"/>
                      <a:pt x="2098765" y="3474720"/>
                    </a:cubicBezTo>
                    <a:cubicBezTo>
                      <a:pt x="2066922" y="3470974"/>
                      <a:pt x="2034902" y="3468915"/>
                      <a:pt x="2002971" y="3466012"/>
                    </a:cubicBezTo>
                    <a:cubicBezTo>
                      <a:pt x="1939108" y="3454400"/>
                      <a:pt x="1874594" y="3445926"/>
                      <a:pt x="1811382" y="3431177"/>
                    </a:cubicBezTo>
                    <a:cubicBezTo>
                      <a:pt x="1787229" y="3425541"/>
                      <a:pt x="1765470" y="3412179"/>
                      <a:pt x="1741714" y="3405052"/>
                    </a:cubicBezTo>
                    <a:cubicBezTo>
                      <a:pt x="1707322" y="3394734"/>
                      <a:pt x="1637211" y="3378926"/>
                      <a:pt x="1637211" y="3378926"/>
                    </a:cubicBezTo>
                    <a:cubicBezTo>
                      <a:pt x="1616891" y="3367315"/>
                      <a:pt x="1597184" y="3354558"/>
                      <a:pt x="1576251" y="3344092"/>
                    </a:cubicBezTo>
                    <a:cubicBezTo>
                      <a:pt x="1568040" y="3339987"/>
                      <a:pt x="1558648" y="3338792"/>
                      <a:pt x="1550125" y="3335383"/>
                    </a:cubicBezTo>
                    <a:cubicBezTo>
                      <a:pt x="1529599" y="3327172"/>
                      <a:pt x="1509198" y="3318606"/>
                      <a:pt x="1489165" y="3309257"/>
                    </a:cubicBezTo>
                    <a:cubicBezTo>
                      <a:pt x="1396429" y="3265980"/>
                      <a:pt x="1450385" y="3282144"/>
                      <a:pt x="1384662" y="3265715"/>
                    </a:cubicBezTo>
                    <a:cubicBezTo>
                      <a:pt x="1236076" y="3166656"/>
                      <a:pt x="1364804" y="3247076"/>
                      <a:pt x="1123405" y="3126377"/>
                    </a:cubicBezTo>
                    <a:cubicBezTo>
                      <a:pt x="1056049" y="3092699"/>
                      <a:pt x="990077" y="3056316"/>
                      <a:pt x="923108" y="3021875"/>
                    </a:cubicBezTo>
                    <a:cubicBezTo>
                      <a:pt x="866898" y="2992967"/>
                      <a:pt x="810821" y="2968628"/>
                      <a:pt x="757645" y="2934789"/>
                    </a:cubicBezTo>
                    <a:cubicBezTo>
                      <a:pt x="745400" y="2926997"/>
                      <a:pt x="734888" y="2916714"/>
                      <a:pt x="722811" y="2908663"/>
                    </a:cubicBezTo>
                    <a:cubicBezTo>
                      <a:pt x="708727" y="2899274"/>
                      <a:pt x="693352" y="2891926"/>
                      <a:pt x="679268" y="2882537"/>
                    </a:cubicBezTo>
                    <a:cubicBezTo>
                      <a:pt x="667192" y="2874486"/>
                      <a:pt x="656245" y="2864848"/>
                      <a:pt x="644434" y="2856412"/>
                    </a:cubicBezTo>
                    <a:cubicBezTo>
                      <a:pt x="590059" y="2817574"/>
                      <a:pt x="623339" y="2852735"/>
                      <a:pt x="539931" y="2769326"/>
                    </a:cubicBezTo>
                    <a:cubicBezTo>
                      <a:pt x="526788" y="2756183"/>
                      <a:pt x="517745" y="2739404"/>
                      <a:pt x="505097" y="2725783"/>
                    </a:cubicBezTo>
                    <a:cubicBezTo>
                      <a:pt x="479956" y="2698708"/>
                      <a:pt x="452846" y="2673532"/>
                      <a:pt x="426720" y="2647406"/>
                    </a:cubicBezTo>
                    <a:cubicBezTo>
                      <a:pt x="371704" y="2592390"/>
                      <a:pt x="344981" y="2567454"/>
                      <a:pt x="287382" y="2490652"/>
                    </a:cubicBezTo>
                    <a:cubicBezTo>
                      <a:pt x="278674" y="2479040"/>
                      <a:pt x="269049" y="2468062"/>
                      <a:pt x="261257" y="2455817"/>
                    </a:cubicBezTo>
                    <a:cubicBezTo>
                      <a:pt x="220082" y="2391113"/>
                      <a:pt x="229631" y="2394935"/>
                      <a:pt x="191588" y="2325189"/>
                    </a:cubicBezTo>
                    <a:cubicBezTo>
                      <a:pt x="169174" y="2284097"/>
                      <a:pt x="136722" y="2247674"/>
                      <a:pt x="121920" y="2203269"/>
                    </a:cubicBezTo>
                    <a:cubicBezTo>
                      <a:pt x="103573" y="2148231"/>
                      <a:pt x="92138" y="2117148"/>
                      <a:pt x="78377" y="2055223"/>
                    </a:cubicBezTo>
                    <a:cubicBezTo>
                      <a:pt x="73924" y="2035185"/>
                      <a:pt x="72214" y="2014631"/>
                      <a:pt x="69668" y="1994263"/>
                    </a:cubicBezTo>
                    <a:cubicBezTo>
                      <a:pt x="56631" y="1889965"/>
                      <a:pt x="59532" y="1890189"/>
                      <a:pt x="52251" y="1759132"/>
                    </a:cubicBezTo>
                    <a:cubicBezTo>
                      <a:pt x="53577" y="1708758"/>
                      <a:pt x="46829" y="1481440"/>
                      <a:pt x="69668" y="1367246"/>
                    </a:cubicBezTo>
                    <a:cubicBezTo>
                      <a:pt x="71468" y="1358244"/>
                      <a:pt x="75474" y="1349829"/>
                      <a:pt x="78377" y="1341120"/>
                    </a:cubicBezTo>
                    <a:cubicBezTo>
                      <a:pt x="81280" y="1317897"/>
                      <a:pt x="87085" y="1294855"/>
                      <a:pt x="87085" y="1271452"/>
                    </a:cubicBezTo>
                    <a:cubicBezTo>
                      <a:pt x="87085" y="1225688"/>
                      <a:pt x="85205" y="1136830"/>
                      <a:pt x="69668" y="1079863"/>
                    </a:cubicBezTo>
                    <a:cubicBezTo>
                      <a:pt x="64837" y="1062151"/>
                      <a:pt x="58057" y="1045029"/>
                      <a:pt x="52251" y="1027612"/>
                    </a:cubicBezTo>
                    <a:cubicBezTo>
                      <a:pt x="49348" y="1018903"/>
                      <a:pt x="48634" y="1009124"/>
                      <a:pt x="43542" y="1001486"/>
                    </a:cubicBezTo>
                    <a:lnTo>
                      <a:pt x="26125" y="975360"/>
                    </a:lnTo>
                    <a:cubicBezTo>
                      <a:pt x="15364" y="943077"/>
                      <a:pt x="4354" y="946332"/>
                      <a:pt x="0" y="940526"/>
                    </a:cubicBezTo>
                    <a:close/>
                  </a:path>
                </a:pathLst>
              </a:cu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C5958D18-84AC-82ED-26A0-87ABD857567A}"/>
                  </a:ext>
                </a:extLst>
              </p:cNvPr>
              <p:cNvSpPr/>
              <p:nvPr/>
            </p:nvSpPr>
            <p:spPr>
              <a:xfrm rot="7476407">
                <a:off x="5433088" y="3190654"/>
                <a:ext cx="913943" cy="1058995"/>
              </a:xfrm>
              <a:custGeom>
                <a:avLst/>
                <a:gdLst>
                  <a:gd name="connsiteX0" fmla="*/ 0 w 4667794"/>
                  <a:gd name="connsiteY0" fmla="*/ 940526 h 3500846"/>
                  <a:gd name="connsiteX1" fmla="*/ 0 w 4667794"/>
                  <a:gd name="connsiteY1" fmla="*/ 940526 h 3500846"/>
                  <a:gd name="connsiteX2" fmla="*/ 78377 w 4667794"/>
                  <a:gd name="connsiteY2" fmla="*/ 879566 h 3500846"/>
                  <a:gd name="connsiteX3" fmla="*/ 156754 w 4667794"/>
                  <a:gd name="connsiteY3" fmla="*/ 801189 h 3500846"/>
                  <a:gd name="connsiteX4" fmla="*/ 235131 w 4667794"/>
                  <a:gd name="connsiteY4" fmla="*/ 740229 h 3500846"/>
                  <a:gd name="connsiteX5" fmla="*/ 278674 w 4667794"/>
                  <a:gd name="connsiteY5" fmla="*/ 705395 h 3500846"/>
                  <a:gd name="connsiteX6" fmla="*/ 304800 w 4667794"/>
                  <a:gd name="connsiteY6" fmla="*/ 687977 h 3500846"/>
                  <a:gd name="connsiteX7" fmla="*/ 391885 w 4667794"/>
                  <a:gd name="connsiteY7" fmla="*/ 618309 h 3500846"/>
                  <a:gd name="connsiteX8" fmla="*/ 461554 w 4667794"/>
                  <a:gd name="connsiteY8" fmla="*/ 574766 h 3500846"/>
                  <a:gd name="connsiteX9" fmla="*/ 583474 w 4667794"/>
                  <a:gd name="connsiteY9" fmla="*/ 487680 h 3500846"/>
                  <a:gd name="connsiteX10" fmla="*/ 618308 w 4667794"/>
                  <a:gd name="connsiteY10" fmla="*/ 461555 h 3500846"/>
                  <a:gd name="connsiteX11" fmla="*/ 670560 w 4667794"/>
                  <a:gd name="connsiteY11" fmla="*/ 418012 h 3500846"/>
                  <a:gd name="connsiteX12" fmla="*/ 705394 w 4667794"/>
                  <a:gd name="connsiteY12" fmla="*/ 383177 h 3500846"/>
                  <a:gd name="connsiteX13" fmla="*/ 783771 w 4667794"/>
                  <a:gd name="connsiteY13" fmla="*/ 322217 h 3500846"/>
                  <a:gd name="connsiteX14" fmla="*/ 818605 w 4667794"/>
                  <a:gd name="connsiteY14" fmla="*/ 296092 h 3500846"/>
                  <a:gd name="connsiteX15" fmla="*/ 870857 w 4667794"/>
                  <a:gd name="connsiteY15" fmla="*/ 243840 h 3500846"/>
                  <a:gd name="connsiteX16" fmla="*/ 905691 w 4667794"/>
                  <a:gd name="connsiteY16" fmla="*/ 226423 h 3500846"/>
                  <a:gd name="connsiteX17" fmla="*/ 931817 w 4667794"/>
                  <a:gd name="connsiteY17" fmla="*/ 209006 h 3500846"/>
                  <a:gd name="connsiteX18" fmla="*/ 1010194 w 4667794"/>
                  <a:gd name="connsiteY18" fmla="*/ 165463 h 3500846"/>
                  <a:gd name="connsiteX19" fmla="*/ 1132114 w 4667794"/>
                  <a:gd name="connsiteY19" fmla="*/ 121920 h 3500846"/>
                  <a:gd name="connsiteX20" fmla="*/ 1227908 w 4667794"/>
                  <a:gd name="connsiteY20" fmla="*/ 69669 h 3500846"/>
                  <a:gd name="connsiteX21" fmla="*/ 1288868 w 4667794"/>
                  <a:gd name="connsiteY21" fmla="*/ 43543 h 3500846"/>
                  <a:gd name="connsiteX22" fmla="*/ 1358537 w 4667794"/>
                  <a:gd name="connsiteY22" fmla="*/ 26126 h 3500846"/>
                  <a:gd name="connsiteX23" fmla="*/ 1471748 w 4667794"/>
                  <a:gd name="connsiteY23" fmla="*/ 0 h 3500846"/>
                  <a:gd name="connsiteX24" fmla="*/ 1750422 w 4667794"/>
                  <a:gd name="connsiteY24" fmla="*/ 43543 h 3500846"/>
                  <a:gd name="connsiteX25" fmla="*/ 1811382 w 4667794"/>
                  <a:gd name="connsiteY25" fmla="*/ 69669 h 3500846"/>
                  <a:gd name="connsiteX26" fmla="*/ 1846217 w 4667794"/>
                  <a:gd name="connsiteY26" fmla="*/ 78377 h 3500846"/>
                  <a:gd name="connsiteX27" fmla="*/ 1968137 w 4667794"/>
                  <a:gd name="connsiteY27" fmla="*/ 139337 h 3500846"/>
                  <a:gd name="connsiteX28" fmla="*/ 2020388 w 4667794"/>
                  <a:gd name="connsiteY28" fmla="*/ 174172 h 3500846"/>
                  <a:gd name="connsiteX29" fmla="*/ 2098765 w 4667794"/>
                  <a:gd name="connsiteY29" fmla="*/ 243840 h 3500846"/>
                  <a:gd name="connsiteX30" fmla="*/ 2133600 w 4667794"/>
                  <a:gd name="connsiteY30" fmla="*/ 313509 h 3500846"/>
                  <a:gd name="connsiteX31" fmla="*/ 2151017 w 4667794"/>
                  <a:gd name="connsiteY31" fmla="*/ 348343 h 3500846"/>
                  <a:gd name="connsiteX32" fmla="*/ 2168434 w 4667794"/>
                  <a:gd name="connsiteY32" fmla="*/ 400595 h 3500846"/>
                  <a:gd name="connsiteX33" fmla="*/ 2185851 w 4667794"/>
                  <a:gd name="connsiteY33" fmla="*/ 426720 h 3500846"/>
                  <a:gd name="connsiteX34" fmla="*/ 2203268 w 4667794"/>
                  <a:gd name="connsiteY34" fmla="*/ 470263 h 3500846"/>
                  <a:gd name="connsiteX35" fmla="*/ 2220685 w 4667794"/>
                  <a:gd name="connsiteY35" fmla="*/ 505097 h 3500846"/>
                  <a:gd name="connsiteX36" fmla="*/ 2238102 w 4667794"/>
                  <a:gd name="connsiteY36" fmla="*/ 531223 h 3500846"/>
                  <a:gd name="connsiteX37" fmla="*/ 2246811 w 4667794"/>
                  <a:gd name="connsiteY37" fmla="*/ 557349 h 3500846"/>
                  <a:gd name="connsiteX38" fmla="*/ 2264228 w 4667794"/>
                  <a:gd name="connsiteY38" fmla="*/ 592183 h 3500846"/>
                  <a:gd name="connsiteX39" fmla="*/ 2290354 w 4667794"/>
                  <a:gd name="connsiteY39" fmla="*/ 661852 h 3500846"/>
                  <a:gd name="connsiteX40" fmla="*/ 2307771 w 4667794"/>
                  <a:gd name="connsiteY40" fmla="*/ 687977 h 3500846"/>
                  <a:gd name="connsiteX41" fmla="*/ 2325188 w 4667794"/>
                  <a:gd name="connsiteY41" fmla="*/ 731520 h 3500846"/>
                  <a:gd name="connsiteX42" fmla="*/ 2351314 w 4667794"/>
                  <a:gd name="connsiteY42" fmla="*/ 783772 h 3500846"/>
                  <a:gd name="connsiteX43" fmla="*/ 2394857 w 4667794"/>
                  <a:gd name="connsiteY43" fmla="*/ 818606 h 3500846"/>
                  <a:gd name="connsiteX44" fmla="*/ 2455817 w 4667794"/>
                  <a:gd name="connsiteY44" fmla="*/ 836023 h 3500846"/>
                  <a:gd name="connsiteX45" fmla="*/ 2629988 w 4667794"/>
                  <a:gd name="connsiteY45" fmla="*/ 827315 h 3500846"/>
                  <a:gd name="connsiteX46" fmla="*/ 2656114 w 4667794"/>
                  <a:gd name="connsiteY46" fmla="*/ 818606 h 3500846"/>
                  <a:gd name="connsiteX47" fmla="*/ 2699657 w 4667794"/>
                  <a:gd name="connsiteY47" fmla="*/ 801189 h 3500846"/>
                  <a:gd name="connsiteX48" fmla="*/ 2760617 w 4667794"/>
                  <a:gd name="connsiteY48" fmla="*/ 783772 h 3500846"/>
                  <a:gd name="connsiteX49" fmla="*/ 2795451 w 4667794"/>
                  <a:gd name="connsiteY49" fmla="*/ 775063 h 3500846"/>
                  <a:gd name="connsiteX50" fmla="*/ 2891245 w 4667794"/>
                  <a:gd name="connsiteY50" fmla="*/ 757646 h 3500846"/>
                  <a:gd name="connsiteX51" fmla="*/ 2934788 w 4667794"/>
                  <a:gd name="connsiteY51" fmla="*/ 740229 h 3500846"/>
                  <a:gd name="connsiteX52" fmla="*/ 2987040 w 4667794"/>
                  <a:gd name="connsiteY52" fmla="*/ 705395 h 3500846"/>
                  <a:gd name="connsiteX53" fmla="*/ 3074125 w 4667794"/>
                  <a:gd name="connsiteY53" fmla="*/ 679269 h 3500846"/>
                  <a:gd name="connsiteX54" fmla="*/ 3108960 w 4667794"/>
                  <a:gd name="connsiteY54" fmla="*/ 670560 h 3500846"/>
                  <a:gd name="connsiteX55" fmla="*/ 3135085 w 4667794"/>
                  <a:gd name="connsiteY55" fmla="*/ 661852 h 3500846"/>
                  <a:gd name="connsiteX56" fmla="*/ 3178628 w 4667794"/>
                  <a:gd name="connsiteY56" fmla="*/ 653143 h 3500846"/>
                  <a:gd name="connsiteX57" fmla="*/ 3248297 w 4667794"/>
                  <a:gd name="connsiteY57" fmla="*/ 627017 h 3500846"/>
                  <a:gd name="connsiteX58" fmla="*/ 3422468 w 4667794"/>
                  <a:gd name="connsiteY58" fmla="*/ 592183 h 3500846"/>
                  <a:gd name="connsiteX59" fmla="*/ 3457302 w 4667794"/>
                  <a:gd name="connsiteY59" fmla="*/ 583475 h 3500846"/>
                  <a:gd name="connsiteX60" fmla="*/ 3614057 w 4667794"/>
                  <a:gd name="connsiteY60" fmla="*/ 557349 h 3500846"/>
                  <a:gd name="connsiteX61" fmla="*/ 3796937 w 4667794"/>
                  <a:gd name="connsiteY61" fmla="*/ 566057 h 3500846"/>
                  <a:gd name="connsiteX62" fmla="*/ 3884022 w 4667794"/>
                  <a:gd name="connsiteY62" fmla="*/ 583475 h 3500846"/>
                  <a:gd name="connsiteX63" fmla="*/ 3936274 w 4667794"/>
                  <a:gd name="connsiteY63" fmla="*/ 600892 h 3500846"/>
                  <a:gd name="connsiteX64" fmla="*/ 4014651 w 4667794"/>
                  <a:gd name="connsiteY64" fmla="*/ 609600 h 3500846"/>
                  <a:gd name="connsiteX65" fmla="*/ 4093028 w 4667794"/>
                  <a:gd name="connsiteY65" fmla="*/ 635726 h 3500846"/>
                  <a:gd name="connsiteX66" fmla="*/ 4119154 w 4667794"/>
                  <a:gd name="connsiteY66" fmla="*/ 644435 h 3500846"/>
                  <a:gd name="connsiteX67" fmla="*/ 4232365 w 4667794"/>
                  <a:gd name="connsiteY67" fmla="*/ 679269 h 3500846"/>
                  <a:gd name="connsiteX68" fmla="*/ 4275908 w 4667794"/>
                  <a:gd name="connsiteY68" fmla="*/ 705395 h 3500846"/>
                  <a:gd name="connsiteX69" fmla="*/ 4310742 w 4667794"/>
                  <a:gd name="connsiteY69" fmla="*/ 731520 h 3500846"/>
                  <a:gd name="connsiteX70" fmla="*/ 4345577 w 4667794"/>
                  <a:gd name="connsiteY70" fmla="*/ 783772 h 3500846"/>
                  <a:gd name="connsiteX71" fmla="*/ 4362994 w 4667794"/>
                  <a:gd name="connsiteY71" fmla="*/ 809897 h 3500846"/>
                  <a:gd name="connsiteX72" fmla="*/ 4389120 w 4667794"/>
                  <a:gd name="connsiteY72" fmla="*/ 844732 h 3500846"/>
                  <a:gd name="connsiteX73" fmla="*/ 4415245 w 4667794"/>
                  <a:gd name="connsiteY73" fmla="*/ 896983 h 3500846"/>
                  <a:gd name="connsiteX74" fmla="*/ 4450080 w 4667794"/>
                  <a:gd name="connsiteY74" fmla="*/ 966652 h 3500846"/>
                  <a:gd name="connsiteX75" fmla="*/ 4467497 w 4667794"/>
                  <a:gd name="connsiteY75" fmla="*/ 1018903 h 3500846"/>
                  <a:gd name="connsiteX76" fmla="*/ 4519748 w 4667794"/>
                  <a:gd name="connsiteY76" fmla="*/ 1132115 h 3500846"/>
                  <a:gd name="connsiteX77" fmla="*/ 4545874 w 4667794"/>
                  <a:gd name="connsiteY77" fmla="*/ 1210492 h 3500846"/>
                  <a:gd name="connsiteX78" fmla="*/ 4563291 w 4667794"/>
                  <a:gd name="connsiteY78" fmla="*/ 1262743 h 3500846"/>
                  <a:gd name="connsiteX79" fmla="*/ 4606834 w 4667794"/>
                  <a:gd name="connsiteY79" fmla="*/ 1375955 h 3500846"/>
                  <a:gd name="connsiteX80" fmla="*/ 4624251 w 4667794"/>
                  <a:gd name="connsiteY80" fmla="*/ 1445623 h 3500846"/>
                  <a:gd name="connsiteX81" fmla="*/ 4632960 w 4667794"/>
                  <a:gd name="connsiteY81" fmla="*/ 1471749 h 3500846"/>
                  <a:gd name="connsiteX82" fmla="*/ 4650377 w 4667794"/>
                  <a:gd name="connsiteY82" fmla="*/ 1532709 h 3500846"/>
                  <a:gd name="connsiteX83" fmla="*/ 4659085 w 4667794"/>
                  <a:gd name="connsiteY83" fmla="*/ 1611086 h 3500846"/>
                  <a:gd name="connsiteX84" fmla="*/ 4667794 w 4667794"/>
                  <a:gd name="connsiteY84" fmla="*/ 1637212 h 3500846"/>
                  <a:gd name="connsiteX85" fmla="*/ 4659085 w 4667794"/>
                  <a:gd name="connsiteY85" fmla="*/ 1785257 h 3500846"/>
                  <a:gd name="connsiteX86" fmla="*/ 4650377 w 4667794"/>
                  <a:gd name="connsiteY86" fmla="*/ 1811383 h 3500846"/>
                  <a:gd name="connsiteX87" fmla="*/ 4624251 w 4667794"/>
                  <a:gd name="connsiteY87" fmla="*/ 1915886 h 3500846"/>
                  <a:gd name="connsiteX88" fmla="*/ 4606834 w 4667794"/>
                  <a:gd name="connsiteY88" fmla="*/ 1976846 h 3500846"/>
                  <a:gd name="connsiteX89" fmla="*/ 4580708 w 4667794"/>
                  <a:gd name="connsiteY89" fmla="*/ 2055223 h 3500846"/>
                  <a:gd name="connsiteX90" fmla="*/ 4563291 w 4667794"/>
                  <a:gd name="connsiteY90" fmla="*/ 2177143 h 3500846"/>
                  <a:gd name="connsiteX91" fmla="*/ 4528457 w 4667794"/>
                  <a:gd name="connsiteY91" fmla="*/ 2246812 h 3500846"/>
                  <a:gd name="connsiteX92" fmla="*/ 4511040 w 4667794"/>
                  <a:gd name="connsiteY92" fmla="*/ 2299063 h 3500846"/>
                  <a:gd name="connsiteX93" fmla="*/ 4484914 w 4667794"/>
                  <a:gd name="connsiteY93" fmla="*/ 2360023 h 3500846"/>
                  <a:gd name="connsiteX94" fmla="*/ 4458788 w 4667794"/>
                  <a:gd name="connsiteY94" fmla="*/ 2438400 h 3500846"/>
                  <a:gd name="connsiteX95" fmla="*/ 4432662 w 4667794"/>
                  <a:gd name="connsiteY95" fmla="*/ 2473235 h 3500846"/>
                  <a:gd name="connsiteX96" fmla="*/ 4380411 w 4667794"/>
                  <a:gd name="connsiteY96" fmla="*/ 2595155 h 3500846"/>
                  <a:gd name="connsiteX97" fmla="*/ 4354285 w 4667794"/>
                  <a:gd name="connsiteY97" fmla="*/ 2629989 h 3500846"/>
                  <a:gd name="connsiteX98" fmla="*/ 4328160 w 4667794"/>
                  <a:gd name="connsiteY98" fmla="*/ 2690949 h 3500846"/>
                  <a:gd name="connsiteX99" fmla="*/ 4275908 w 4667794"/>
                  <a:gd name="connsiteY99" fmla="*/ 2786743 h 3500846"/>
                  <a:gd name="connsiteX100" fmla="*/ 4249782 w 4667794"/>
                  <a:gd name="connsiteY100" fmla="*/ 2812869 h 3500846"/>
                  <a:gd name="connsiteX101" fmla="*/ 4180114 w 4667794"/>
                  <a:gd name="connsiteY101" fmla="*/ 2891246 h 3500846"/>
                  <a:gd name="connsiteX102" fmla="*/ 4145280 w 4667794"/>
                  <a:gd name="connsiteY102" fmla="*/ 2926080 h 3500846"/>
                  <a:gd name="connsiteX103" fmla="*/ 3988525 w 4667794"/>
                  <a:gd name="connsiteY103" fmla="*/ 3056709 h 3500846"/>
                  <a:gd name="connsiteX104" fmla="*/ 3918857 w 4667794"/>
                  <a:gd name="connsiteY104" fmla="*/ 3100252 h 3500846"/>
                  <a:gd name="connsiteX105" fmla="*/ 3840480 w 4667794"/>
                  <a:gd name="connsiteY105" fmla="*/ 3135086 h 3500846"/>
                  <a:gd name="connsiteX106" fmla="*/ 3753394 w 4667794"/>
                  <a:gd name="connsiteY106" fmla="*/ 3178629 h 3500846"/>
                  <a:gd name="connsiteX107" fmla="*/ 3666308 w 4667794"/>
                  <a:gd name="connsiteY107" fmla="*/ 3204755 h 3500846"/>
                  <a:gd name="connsiteX108" fmla="*/ 3483428 w 4667794"/>
                  <a:gd name="connsiteY108" fmla="*/ 3274423 h 3500846"/>
                  <a:gd name="connsiteX109" fmla="*/ 3344091 w 4667794"/>
                  <a:gd name="connsiteY109" fmla="*/ 3309257 h 3500846"/>
                  <a:gd name="connsiteX110" fmla="*/ 3248297 w 4667794"/>
                  <a:gd name="connsiteY110" fmla="*/ 3344092 h 3500846"/>
                  <a:gd name="connsiteX111" fmla="*/ 3204754 w 4667794"/>
                  <a:gd name="connsiteY111" fmla="*/ 3352800 h 3500846"/>
                  <a:gd name="connsiteX112" fmla="*/ 3021874 w 4667794"/>
                  <a:gd name="connsiteY112" fmla="*/ 3413760 h 3500846"/>
                  <a:gd name="connsiteX113" fmla="*/ 2882537 w 4667794"/>
                  <a:gd name="connsiteY113" fmla="*/ 3439886 h 3500846"/>
                  <a:gd name="connsiteX114" fmla="*/ 2786742 w 4667794"/>
                  <a:gd name="connsiteY114" fmla="*/ 3466012 h 3500846"/>
                  <a:gd name="connsiteX115" fmla="*/ 2638697 w 4667794"/>
                  <a:gd name="connsiteY115" fmla="*/ 3492137 h 3500846"/>
                  <a:gd name="connsiteX116" fmla="*/ 2481942 w 4667794"/>
                  <a:gd name="connsiteY116" fmla="*/ 3500846 h 3500846"/>
                  <a:gd name="connsiteX117" fmla="*/ 2151017 w 4667794"/>
                  <a:gd name="connsiteY117" fmla="*/ 3483429 h 3500846"/>
                  <a:gd name="connsiteX118" fmla="*/ 2098765 w 4667794"/>
                  <a:gd name="connsiteY118" fmla="*/ 3474720 h 3500846"/>
                  <a:gd name="connsiteX119" fmla="*/ 2002971 w 4667794"/>
                  <a:gd name="connsiteY119" fmla="*/ 3466012 h 3500846"/>
                  <a:gd name="connsiteX120" fmla="*/ 1811382 w 4667794"/>
                  <a:gd name="connsiteY120" fmla="*/ 3431177 h 3500846"/>
                  <a:gd name="connsiteX121" fmla="*/ 1741714 w 4667794"/>
                  <a:gd name="connsiteY121" fmla="*/ 3405052 h 3500846"/>
                  <a:gd name="connsiteX122" fmla="*/ 1637211 w 4667794"/>
                  <a:gd name="connsiteY122" fmla="*/ 3378926 h 3500846"/>
                  <a:gd name="connsiteX123" fmla="*/ 1576251 w 4667794"/>
                  <a:gd name="connsiteY123" fmla="*/ 3344092 h 3500846"/>
                  <a:gd name="connsiteX124" fmla="*/ 1550125 w 4667794"/>
                  <a:gd name="connsiteY124" fmla="*/ 3335383 h 3500846"/>
                  <a:gd name="connsiteX125" fmla="*/ 1489165 w 4667794"/>
                  <a:gd name="connsiteY125" fmla="*/ 3309257 h 3500846"/>
                  <a:gd name="connsiteX126" fmla="*/ 1384662 w 4667794"/>
                  <a:gd name="connsiteY126" fmla="*/ 3265715 h 3500846"/>
                  <a:gd name="connsiteX127" fmla="*/ 1123405 w 4667794"/>
                  <a:gd name="connsiteY127" fmla="*/ 3126377 h 3500846"/>
                  <a:gd name="connsiteX128" fmla="*/ 923108 w 4667794"/>
                  <a:gd name="connsiteY128" fmla="*/ 3021875 h 3500846"/>
                  <a:gd name="connsiteX129" fmla="*/ 757645 w 4667794"/>
                  <a:gd name="connsiteY129" fmla="*/ 2934789 h 3500846"/>
                  <a:gd name="connsiteX130" fmla="*/ 722811 w 4667794"/>
                  <a:gd name="connsiteY130" fmla="*/ 2908663 h 3500846"/>
                  <a:gd name="connsiteX131" fmla="*/ 679268 w 4667794"/>
                  <a:gd name="connsiteY131" fmla="*/ 2882537 h 3500846"/>
                  <a:gd name="connsiteX132" fmla="*/ 644434 w 4667794"/>
                  <a:gd name="connsiteY132" fmla="*/ 2856412 h 3500846"/>
                  <a:gd name="connsiteX133" fmla="*/ 539931 w 4667794"/>
                  <a:gd name="connsiteY133" fmla="*/ 2769326 h 3500846"/>
                  <a:gd name="connsiteX134" fmla="*/ 505097 w 4667794"/>
                  <a:gd name="connsiteY134" fmla="*/ 2725783 h 3500846"/>
                  <a:gd name="connsiteX135" fmla="*/ 426720 w 4667794"/>
                  <a:gd name="connsiteY135" fmla="*/ 2647406 h 3500846"/>
                  <a:gd name="connsiteX136" fmla="*/ 287382 w 4667794"/>
                  <a:gd name="connsiteY136" fmla="*/ 2490652 h 3500846"/>
                  <a:gd name="connsiteX137" fmla="*/ 261257 w 4667794"/>
                  <a:gd name="connsiteY137" fmla="*/ 2455817 h 3500846"/>
                  <a:gd name="connsiteX138" fmla="*/ 191588 w 4667794"/>
                  <a:gd name="connsiteY138" fmla="*/ 2325189 h 3500846"/>
                  <a:gd name="connsiteX139" fmla="*/ 121920 w 4667794"/>
                  <a:gd name="connsiteY139" fmla="*/ 2203269 h 3500846"/>
                  <a:gd name="connsiteX140" fmla="*/ 78377 w 4667794"/>
                  <a:gd name="connsiteY140" fmla="*/ 2055223 h 3500846"/>
                  <a:gd name="connsiteX141" fmla="*/ 69668 w 4667794"/>
                  <a:gd name="connsiteY141" fmla="*/ 1994263 h 3500846"/>
                  <a:gd name="connsiteX142" fmla="*/ 52251 w 4667794"/>
                  <a:gd name="connsiteY142" fmla="*/ 1759132 h 3500846"/>
                  <a:gd name="connsiteX143" fmla="*/ 69668 w 4667794"/>
                  <a:gd name="connsiteY143" fmla="*/ 1367246 h 3500846"/>
                  <a:gd name="connsiteX144" fmla="*/ 78377 w 4667794"/>
                  <a:gd name="connsiteY144" fmla="*/ 1341120 h 3500846"/>
                  <a:gd name="connsiteX145" fmla="*/ 87085 w 4667794"/>
                  <a:gd name="connsiteY145" fmla="*/ 1271452 h 3500846"/>
                  <a:gd name="connsiteX146" fmla="*/ 69668 w 4667794"/>
                  <a:gd name="connsiteY146" fmla="*/ 1079863 h 3500846"/>
                  <a:gd name="connsiteX147" fmla="*/ 52251 w 4667794"/>
                  <a:gd name="connsiteY147" fmla="*/ 1027612 h 3500846"/>
                  <a:gd name="connsiteX148" fmla="*/ 43542 w 4667794"/>
                  <a:gd name="connsiteY148" fmla="*/ 1001486 h 3500846"/>
                  <a:gd name="connsiteX149" fmla="*/ 26125 w 4667794"/>
                  <a:gd name="connsiteY149" fmla="*/ 975360 h 3500846"/>
                  <a:gd name="connsiteX150" fmla="*/ 0 w 4667794"/>
                  <a:gd name="connsiteY150" fmla="*/ 940526 h 3500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</a:cxnLst>
                <a:rect l="l" t="t" r="r" b="b"/>
                <a:pathLst>
                  <a:path w="4667794" h="3500846">
                    <a:moveTo>
                      <a:pt x="0" y="940526"/>
                    </a:moveTo>
                    <a:lnTo>
                      <a:pt x="0" y="940526"/>
                    </a:lnTo>
                    <a:cubicBezTo>
                      <a:pt x="26126" y="920206"/>
                      <a:pt x="53640" y="901555"/>
                      <a:pt x="78377" y="879566"/>
                    </a:cubicBezTo>
                    <a:cubicBezTo>
                      <a:pt x="105992" y="855020"/>
                      <a:pt x="127590" y="823872"/>
                      <a:pt x="156754" y="801189"/>
                    </a:cubicBezTo>
                    <a:lnTo>
                      <a:pt x="235131" y="740229"/>
                    </a:lnTo>
                    <a:cubicBezTo>
                      <a:pt x="249747" y="728745"/>
                      <a:pt x="263209" y="715706"/>
                      <a:pt x="278674" y="705395"/>
                    </a:cubicBezTo>
                    <a:cubicBezTo>
                      <a:pt x="287383" y="699589"/>
                      <a:pt x="296504" y="694359"/>
                      <a:pt x="304800" y="687977"/>
                    </a:cubicBezTo>
                    <a:cubicBezTo>
                      <a:pt x="334265" y="665311"/>
                      <a:pt x="358635" y="634934"/>
                      <a:pt x="391885" y="618309"/>
                    </a:cubicBezTo>
                    <a:cubicBezTo>
                      <a:pt x="449814" y="589345"/>
                      <a:pt x="405029" y="614334"/>
                      <a:pt x="461554" y="574766"/>
                    </a:cubicBezTo>
                    <a:cubicBezTo>
                      <a:pt x="588919" y="485610"/>
                      <a:pt x="426388" y="605494"/>
                      <a:pt x="583474" y="487680"/>
                    </a:cubicBezTo>
                    <a:cubicBezTo>
                      <a:pt x="595085" y="478972"/>
                      <a:pt x="607158" y="470847"/>
                      <a:pt x="618308" y="461555"/>
                    </a:cubicBezTo>
                    <a:cubicBezTo>
                      <a:pt x="635725" y="447041"/>
                      <a:pt x="653708" y="433179"/>
                      <a:pt x="670560" y="418012"/>
                    </a:cubicBezTo>
                    <a:cubicBezTo>
                      <a:pt x="682766" y="407027"/>
                      <a:pt x="692858" y="393784"/>
                      <a:pt x="705394" y="383177"/>
                    </a:cubicBezTo>
                    <a:cubicBezTo>
                      <a:pt x="730660" y="361798"/>
                      <a:pt x="757537" y="342397"/>
                      <a:pt x="783771" y="322217"/>
                    </a:cubicBezTo>
                    <a:cubicBezTo>
                      <a:pt x="795275" y="313368"/>
                      <a:pt x="808342" y="306355"/>
                      <a:pt x="818605" y="296092"/>
                    </a:cubicBezTo>
                    <a:cubicBezTo>
                      <a:pt x="836022" y="278675"/>
                      <a:pt x="848826" y="254856"/>
                      <a:pt x="870857" y="243840"/>
                    </a:cubicBezTo>
                    <a:cubicBezTo>
                      <a:pt x="882468" y="238034"/>
                      <a:pt x="894420" y="232864"/>
                      <a:pt x="905691" y="226423"/>
                    </a:cubicBezTo>
                    <a:cubicBezTo>
                      <a:pt x="914778" y="221230"/>
                      <a:pt x="922776" y="214280"/>
                      <a:pt x="931817" y="209006"/>
                    </a:cubicBezTo>
                    <a:cubicBezTo>
                      <a:pt x="957633" y="193947"/>
                      <a:pt x="983463" y="178829"/>
                      <a:pt x="1010194" y="165463"/>
                    </a:cubicBezTo>
                    <a:cubicBezTo>
                      <a:pt x="1131455" y="104832"/>
                      <a:pt x="1010822" y="170437"/>
                      <a:pt x="1132114" y="121920"/>
                    </a:cubicBezTo>
                    <a:cubicBezTo>
                      <a:pt x="1329429" y="42994"/>
                      <a:pt x="1132496" y="117375"/>
                      <a:pt x="1227908" y="69669"/>
                    </a:cubicBezTo>
                    <a:cubicBezTo>
                      <a:pt x="1247682" y="59782"/>
                      <a:pt x="1267895" y="50534"/>
                      <a:pt x="1288868" y="43543"/>
                    </a:cubicBezTo>
                    <a:cubicBezTo>
                      <a:pt x="1311577" y="35973"/>
                      <a:pt x="1335408" y="32294"/>
                      <a:pt x="1358537" y="26126"/>
                    </a:cubicBezTo>
                    <a:cubicBezTo>
                      <a:pt x="1451323" y="1383"/>
                      <a:pt x="1386246" y="14251"/>
                      <a:pt x="1471748" y="0"/>
                    </a:cubicBezTo>
                    <a:cubicBezTo>
                      <a:pt x="1605616" y="9562"/>
                      <a:pt x="1608339" y="3760"/>
                      <a:pt x="1750422" y="43543"/>
                    </a:cubicBezTo>
                    <a:cubicBezTo>
                      <a:pt x="1771711" y="49504"/>
                      <a:pt x="1790605" y="62114"/>
                      <a:pt x="1811382" y="69669"/>
                    </a:cubicBezTo>
                    <a:cubicBezTo>
                      <a:pt x="1822630" y="73759"/>
                      <a:pt x="1834969" y="74287"/>
                      <a:pt x="1846217" y="78377"/>
                    </a:cubicBezTo>
                    <a:cubicBezTo>
                      <a:pt x="1894191" y="95822"/>
                      <a:pt x="1924502" y="112485"/>
                      <a:pt x="1968137" y="139337"/>
                    </a:cubicBezTo>
                    <a:cubicBezTo>
                      <a:pt x="1985965" y="150308"/>
                      <a:pt x="2004187" y="160916"/>
                      <a:pt x="2020388" y="174172"/>
                    </a:cubicBezTo>
                    <a:cubicBezTo>
                      <a:pt x="2217614" y="335541"/>
                      <a:pt x="1946099" y="129342"/>
                      <a:pt x="2098765" y="243840"/>
                    </a:cubicBezTo>
                    <a:lnTo>
                      <a:pt x="2133600" y="313509"/>
                    </a:lnTo>
                    <a:cubicBezTo>
                      <a:pt x="2139406" y="325120"/>
                      <a:pt x="2146912" y="336027"/>
                      <a:pt x="2151017" y="348343"/>
                    </a:cubicBezTo>
                    <a:cubicBezTo>
                      <a:pt x="2156823" y="365760"/>
                      <a:pt x="2160978" y="383818"/>
                      <a:pt x="2168434" y="400595"/>
                    </a:cubicBezTo>
                    <a:cubicBezTo>
                      <a:pt x="2172685" y="410159"/>
                      <a:pt x="2181170" y="417359"/>
                      <a:pt x="2185851" y="426720"/>
                    </a:cubicBezTo>
                    <a:cubicBezTo>
                      <a:pt x="2192842" y="440702"/>
                      <a:pt x="2196919" y="455978"/>
                      <a:pt x="2203268" y="470263"/>
                    </a:cubicBezTo>
                    <a:cubicBezTo>
                      <a:pt x="2208540" y="482126"/>
                      <a:pt x="2214244" y="493826"/>
                      <a:pt x="2220685" y="505097"/>
                    </a:cubicBezTo>
                    <a:cubicBezTo>
                      <a:pt x="2225878" y="514184"/>
                      <a:pt x="2233421" y="521862"/>
                      <a:pt x="2238102" y="531223"/>
                    </a:cubicBezTo>
                    <a:cubicBezTo>
                      <a:pt x="2242207" y="539434"/>
                      <a:pt x="2243195" y="548911"/>
                      <a:pt x="2246811" y="557349"/>
                    </a:cubicBezTo>
                    <a:cubicBezTo>
                      <a:pt x="2251925" y="569281"/>
                      <a:pt x="2259114" y="580251"/>
                      <a:pt x="2264228" y="592183"/>
                    </a:cubicBezTo>
                    <a:cubicBezTo>
                      <a:pt x="2286837" y="644937"/>
                      <a:pt x="2254276" y="589695"/>
                      <a:pt x="2290354" y="661852"/>
                    </a:cubicBezTo>
                    <a:cubicBezTo>
                      <a:pt x="2295035" y="671213"/>
                      <a:pt x="2303090" y="678616"/>
                      <a:pt x="2307771" y="687977"/>
                    </a:cubicBezTo>
                    <a:cubicBezTo>
                      <a:pt x="2314762" y="701959"/>
                      <a:pt x="2319699" y="716883"/>
                      <a:pt x="2325188" y="731520"/>
                    </a:cubicBezTo>
                    <a:cubicBezTo>
                      <a:pt x="2333687" y="754184"/>
                      <a:pt x="2332818" y="765276"/>
                      <a:pt x="2351314" y="783772"/>
                    </a:cubicBezTo>
                    <a:cubicBezTo>
                      <a:pt x="2364457" y="796915"/>
                      <a:pt x="2379095" y="808755"/>
                      <a:pt x="2394857" y="818606"/>
                    </a:cubicBezTo>
                    <a:cubicBezTo>
                      <a:pt x="2403190" y="823814"/>
                      <a:pt x="2450081" y="834589"/>
                      <a:pt x="2455817" y="836023"/>
                    </a:cubicBezTo>
                    <a:cubicBezTo>
                      <a:pt x="2513874" y="833120"/>
                      <a:pt x="2572077" y="832351"/>
                      <a:pt x="2629988" y="827315"/>
                    </a:cubicBezTo>
                    <a:cubicBezTo>
                      <a:pt x="2639133" y="826520"/>
                      <a:pt x="2647519" y="821829"/>
                      <a:pt x="2656114" y="818606"/>
                    </a:cubicBezTo>
                    <a:cubicBezTo>
                      <a:pt x="2670751" y="813117"/>
                      <a:pt x="2684827" y="806132"/>
                      <a:pt x="2699657" y="801189"/>
                    </a:cubicBezTo>
                    <a:cubicBezTo>
                      <a:pt x="2719706" y="794506"/>
                      <a:pt x="2740229" y="789333"/>
                      <a:pt x="2760617" y="783772"/>
                    </a:cubicBezTo>
                    <a:cubicBezTo>
                      <a:pt x="2772164" y="780623"/>
                      <a:pt x="2783675" y="777204"/>
                      <a:pt x="2795451" y="775063"/>
                    </a:cubicBezTo>
                    <a:cubicBezTo>
                      <a:pt x="2835353" y="767808"/>
                      <a:pt x="2855685" y="769499"/>
                      <a:pt x="2891245" y="757646"/>
                    </a:cubicBezTo>
                    <a:cubicBezTo>
                      <a:pt x="2906075" y="752703"/>
                      <a:pt x="2921064" y="747715"/>
                      <a:pt x="2934788" y="740229"/>
                    </a:cubicBezTo>
                    <a:cubicBezTo>
                      <a:pt x="2953165" y="730205"/>
                      <a:pt x="2967181" y="712015"/>
                      <a:pt x="2987040" y="705395"/>
                    </a:cubicBezTo>
                    <a:cubicBezTo>
                      <a:pt x="3026722" y="692167"/>
                      <a:pt x="3019283" y="694226"/>
                      <a:pt x="3074125" y="679269"/>
                    </a:cubicBezTo>
                    <a:cubicBezTo>
                      <a:pt x="3085672" y="676120"/>
                      <a:pt x="3097451" y="673848"/>
                      <a:pt x="3108960" y="670560"/>
                    </a:cubicBezTo>
                    <a:cubicBezTo>
                      <a:pt x="3117786" y="668038"/>
                      <a:pt x="3126180" y="664078"/>
                      <a:pt x="3135085" y="661852"/>
                    </a:cubicBezTo>
                    <a:cubicBezTo>
                      <a:pt x="3149445" y="658262"/>
                      <a:pt x="3164268" y="656733"/>
                      <a:pt x="3178628" y="653143"/>
                    </a:cubicBezTo>
                    <a:cubicBezTo>
                      <a:pt x="3215633" y="643892"/>
                      <a:pt x="3202960" y="640352"/>
                      <a:pt x="3248297" y="627017"/>
                    </a:cubicBezTo>
                    <a:cubicBezTo>
                      <a:pt x="3384269" y="587025"/>
                      <a:pt x="3311458" y="610685"/>
                      <a:pt x="3422468" y="592183"/>
                    </a:cubicBezTo>
                    <a:cubicBezTo>
                      <a:pt x="3434274" y="590215"/>
                      <a:pt x="3445496" y="585443"/>
                      <a:pt x="3457302" y="583475"/>
                    </a:cubicBezTo>
                    <a:cubicBezTo>
                      <a:pt x="3629293" y="554809"/>
                      <a:pt x="3528251" y="578799"/>
                      <a:pt x="3614057" y="557349"/>
                    </a:cubicBezTo>
                    <a:cubicBezTo>
                      <a:pt x="3675017" y="560252"/>
                      <a:pt x="3736075" y="561549"/>
                      <a:pt x="3796937" y="566057"/>
                    </a:cubicBezTo>
                    <a:cubicBezTo>
                      <a:pt x="3817777" y="567601"/>
                      <a:pt x="3861352" y="576674"/>
                      <a:pt x="3884022" y="583475"/>
                    </a:cubicBezTo>
                    <a:cubicBezTo>
                      <a:pt x="3901607" y="588751"/>
                      <a:pt x="3918271" y="597292"/>
                      <a:pt x="3936274" y="600892"/>
                    </a:cubicBezTo>
                    <a:cubicBezTo>
                      <a:pt x="3962050" y="606047"/>
                      <a:pt x="3988525" y="606697"/>
                      <a:pt x="4014651" y="609600"/>
                    </a:cubicBezTo>
                    <a:lnTo>
                      <a:pt x="4093028" y="635726"/>
                    </a:lnTo>
                    <a:cubicBezTo>
                      <a:pt x="4101737" y="638629"/>
                      <a:pt x="4110327" y="641913"/>
                      <a:pt x="4119154" y="644435"/>
                    </a:cubicBezTo>
                    <a:cubicBezTo>
                      <a:pt x="4127153" y="646720"/>
                      <a:pt x="4221410" y="672696"/>
                      <a:pt x="4232365" y="679269"/>
                    </a:cubicBezTo>
                    <a:cubicBezTo>
                      <a:pt x="4246879" y="687978"/>
                      <a:pt x="4261824" y="696006"/>
                      <a:pt x="4275908" y="705395"/>
                    </a:cubicBezTo>
                    <a:cubicBezTo>
                      <a:pt x="4287984" y="713446"/>
                      <a:pt x="4301099" y="720672"/>
                      <a:pt x="4310742" y="731520"/>
                    </a:cubicBezTo>
                    <a:cubicBezTo>
                      <a:pt x="4324649" y="747166"/>
                      <a:pt x="4333965" y="766355"/>
                      <a:pt x="4345577" y="783772"/>
                    </a:cubicBezTo>
                    <a:cubicBezTo>
                      <a:pt x="4351383" y="792480"/>
                      <a:pt x="4356714" y="801524"/>
                      <a:pt x="4362994" y="809897"/>
                    </a:cubicBezTo>
                    <a:cubicBezTo>
                      <a:pt x="4371703" y="821509"/>
                      <a:pt x="4381652" y="832286"/>
                      <a:pt x="4389120" y="844732"/>
                    </a:cubicBezTo>
                    <a:cubicBezTo>
                      <a:pt x="4399139" y="861430"/>
                      <a:pt x="4407756" y="879008"/>
                      <a:pt x="4415245" y="896983"/>
                    </a:cubicBezTo>
                    <a:cubicBezTo>
                      <a:pt x="4443835" y="965600"/>
                      <a:pt x="4415844" y="932418"/>
                      <a:pt x="4450080" y="966652"/>
                    </a:cubicBezTo>
                    <a:cubicBezTo>
                      <a:pt x="4455886" y="984069"/>
                      <a:pt x="4460436" y="1001956"/>
                      <a:pt x="4467497" y="1018903"/>
                    </a:cubicBezTo>
                    <a:cubicBezTo>
                      <a:pt x="4520316" y="1145672"/>
                      <a:pt x="4466869" y="991107"/>
                      <a:pt x="4519748" y="1132115"/>
                    </a:cubicBezTo>
                    <a:cubicBezTo>
                      <a:pt x="4529418" y="1157900"/>
                      <a:pt x="4537165" y="1184366"/>
                      <a:pt x="4545874" y="1210492"/>
                    </a:cubicBezTo>
                    <a:cubicBezTo>
                      <a:pt x="4551680" y="1227909"/>
                      <a:pt x="4556473" y="1245697"/>
                      <a:pt x="4563291" y="1262743"/>
                    </a:cubicBezTo>
                    <a:cubicBezTo>
                      <a:pt x="4565337" y="1267857"/>
                      <a:pt x="4598866" y="1346739"/>
                      <a:pt x="4606834" y="1375955"/>
                    </a:cubicBezTo>
                    <a:cubicBezTo>
                      <a:pt x="4613132" y="1399049"/>
                      <a:pt x="4617953" y="1422529"/>
                      <a:pt x="4624251" y="1445623"/>
                    </a:cubicBezTo>
                    <a:cubicBezTo>
                      <a:pt x="4626666" y="1454479"/>
                      <a:pt x="4630322" y="1462956"/>
                      <a:pt x="4632960" y="1471749"/>
                    </a:cubicBezTo>
                    <a:cubicBezTo>
                      <a:pt x="4639033" y="1491991"/>
                      <a:pt x="4644571" y="1512389"/>
                      <a:pt x="4650377" y="1532709"/>
                    </a:cubicBezTo>
                    <a:cubicBezTo>
                      <a:pt x="4653280" y="1558835"/>
                      <a:pt x="4654764" y="1585157"/>
                      <a:pt x="4659085" y="1611086"/>
                    </a:cubicBezTo>
                    <a:cubicBezTo>
                      <a:pt x="4660594" y="1620141"/>
                      <a:pt x="4667794" y="1628032"/>
                      <a:pt x="4667794" y="1637212"/>
                    </a:cubicBezTo>
                    <a:cubicBezTo>
                      <a:pt x="4667794" y="1686646"/>
                      <a:pt x="4664004" y="1736069"/>
                      <a:pt x="4659085" y="1785257"/>
                    </a:cubicBezTo>
                    <a:cubicBezTo>
                      <a:pt x="4658172" y="1794391"/>
                      <a:pt x="4652742" y="1802513"/>
                      <a:pt x="4650377" y="1811383"/>
                    </a:cubicBezTo>
                    <a:cubicBezTo>
                      <a:pt x="4641125" y="1846077"/>
                      <a:pt x="4635606" y="1881822"/>
                      <a:pt x="4624251" y="1915886"/>
                    </a:cubicBezTo>
                    <a:cubicBezTo>
                      <a:pt x="4586603" y="2028824"/>
                      <a:pt x="4650564" y="1834724"/>
                      <a:pt x="4606834" y="1976846"/>
                    </a:cubicBezTo>
                    <a:cubicBezTo>
                      <a:pt x="4598735" y="2003167"/>
                      <a:pt x="4589417" y="2029097"/>
                      <a:pt x="4580708" y="2055223"/>
                    </a:cubicBezTo>
                    <a:cubicBezTo>
                      <a:pt x="4574902" y="2095863"/>
                      <a:pt x="4574093" y="2137537"/>
                      <a:pt x="4563291" y="2177143"/>
                    </a:cubicBezTo>
                    <a:cubicBezTo>
                      <a:pt x="4556459" y="2202192"/>
                      <a:pt x="4538685" y="2222947"/>
                      <a:pt x="4528457" y="2246812"/>
                    </a:cubicBezTo>
                    <a:cubicBezTo>
                      <a:pt x="4521225" y="2263687"/>
                      <a:pt x="4517631" y="2281928"/>
                      <a:pt x="4511040" y="2299063"/>
                    </a:cubicBezTo>
                    <a:cubicBezTo>
                      <a:pt x="4503104" y="2319697"/>
                      <a:pt x="4492677" y="2339323"/>
                      <a:pt x="4484914" y="2360023"/>
                    </a:cubicBezTo>
                    <a:cubicBezTo>
                      <a:pt x="4475244" y="2385808"/>
                      <a:pt x="4470328" y="2413396"/>
                      <a:pt x="4458788" y="2438400"/>
                    </a:cubicBezTo>
                    <a:cubicBezTo>
                      <a:pt x="4452706" y="2451579"/>
                      <a:pt x="4439153" y="2460253"/>
                      <a:pt x="4432662" y="2473235"/>
                    </a:cubicBezTo>
                    <a:cubicBezTo>
                      <a:pt x="4412889" y="2512782"/>
                      <a:pt x="4406940" y="2559783"/>
                      <a:pt x="4380411" y="2595155"/>
                    </a:cubicBezTo>
                    <a:cubicBezTo>
                      <a:pt x="4371702" y="2606766"/>
                      <a:pt x="4361235" y="2617247"/>
                      <a:pt x="4354285" y="2629989"/>
                    </a:cubicBezTo>
                    <a:cubicBezTo>
                      <a:pt x="4343699" y="2649397"/>
                      <a:pt x="4337308" y="2670823"/>
                      <a:pt x="4328160" y="2690949"/>
                    </a:cubicBezTo>
                    <a:cubicBezTo>
                      <a:pt x="4317049" y="2715394"/>
                      <a:pt x="4286944" y="2770977"/>
                      <a:pt x="4275908" y="2786743"/>
                    </a:cubicBezTo>
                    <a:cubicBezTo>
                      <a:pt x="4268845" y="2796833"/>
                      <a:pt x="4257171" y="2803016"/>
                      <a:pt x="4249782" y="2812869"/>
                    </a:cubicBezTo>
                    <a:cubicBezTo>
                      <a:pt x="4176990" y="2909927"/>
                      <a:pt x="4277620" y="2804575"/>
                      <a:pt x="4180114" y="2891246"/>
                    </a:cubicBezTo>
                    <a:cubicBezTo>
                      <a:pt x="4167841" y="2902155"/>
                      <a:pt x="4157346" y="2914942"/>
                      <a:pt x="4145280" y="2926080"/>
                    </a:cubicBezTo>
                    <a:cubicBezTo>
                      <a:pt x="4095443" y="2972083"/>
                      <a:pt x="4044047" y="3017517"/>
                      <a:pt x="3988525" y="3056709"/>
                    </a:cubicBezTo>
                    <a:cubicBezTo>
                      <a:pt x="3966152" y="3072502"/>
                      <a:pt x="3943060" y="3087439"/>
                      <a:pt x="3918857" y="3100252"/>
                    </a:cubicBezTo>
                    <a:cubicBezTo>
                      <a:pt x="3893590" y="3113629"/>
                      <a:pt x="3866318" y="3122847"/>
                      <a:pt x="3840480" y="3135086"/>
                    </a:cubicBezTo>
                    <a:cubicBezTo>
                      <a:pt x="3811149" y="3148980"/>
                      <a:pt x="3783528" y="3166575"/>
                      <a:pt x="3753394" y="3178629"/>
                    </a:cubicBezTo>
                    <a:cubicBezTo>
                      <a:pt x="3725255" y="3189885"/>
                      <a:pt x="3694870" y="3194620"/>
                      <a:pt x="3666308" y="3204755"/>
                    </a:cubicBezTo>
                    <a:cubicBezTo>
                      <a:pt x="3604830" y="3226570"/>
                      <a:pt x="3547395" y="3261629"/>
                      <a:pt x="3483428" y="3274423"/>
                    </a:cubicBezTo>
                    <a:cubicBezTo>
                      <a:pt x="3426368" y="3285835"/>
                      <a:pt x="3411819" y="3287707"/>
                      <a:pt x="3344091" y="3309257"/>
                    </a:cubicBezTo>
                    <a:cubicBezTo>
                      <a:pt x="3311713" y="3319559"/>
                      <a:pt x="3280727" y="3333957"/>
                      <a:pt x="3248297" y="3344092"/>
                    </a:cubicBezTo>
                    <a:cubicBezTo>
                      <a:pt x="3234169" y="3348507"/>
                      <a:pt x="3218882" y="3348385"/>
                      <a:pt x="3204754" y="3352800"/>
                    </a:cubicBezTo>
                    <a:cubicBezTo>
                      <a:pt x="3116304" y="3380441"/>
                      <a:pt x="3109548" y="3393528"/>
                      <a:pt x="3021874" y="3413760"/>
                    </a:cubicBezTo>
                    <a:cubicBezTo>
                      <a:pt x="2975829" y="3424386"/>
                      <a:pt x="2928127" y="3427452"/>
                      <a:pt x="2882537" y="3439886"/>
                    </a:cubicBezTo>
                    <a:cubicBezTo>
                      <a:pt x="2850605" y="3448595"/>
                      <a:pt x="2818852" y="3457985"/>
                      <a:pt x="2786742" y="3466012"/>
                    </a:cubicBezTo>
                    <a:cubicBezTo>
                      <a:pt x="2756818" y="3473493"/>
                      <a:pt x="2642686" y="3491738"/>
                      <a:pt x="2638697" y="3492137"/>
                    </a:cubicBezTo>
                    <a:cubicBezTo>
                      <a:pt x="2586624" y="3497344"/>
                      <a:pt x="2534194" y="3497943"/>
                      <a:pt x="2481942" y="3500846"/>
                    </a:cubicBezTo>
                    <a:cubicBezTo>
                      <a:pt x="2381119" y="3496813"/>
                      <a:pt x="2256022" y="3494482"/>
                      <a:pt x="2151017" y="3483429"/>
                    </a:cubicBezTo>
                    <a:cubicBezTo>
                      <a:pt x="2133456" y="3481581"/>
                      <a:pt x="2116302" y="3476783"/>
                      <a:pt x="2098765" y="3474720"/>
                    </a:cubicBezTo>
                    <a:cubicBezTo>
                      <a:pt x="2066922" y="3470974"/>
                      <a:pt x="2034902" y="3468915"/>
                      <a:pt x="2002971" y="3466012"/>
                    </a:cubicBezTo>
                    <a:cubicBezTo>
                      <a:pt x="1939108" y="3454400"/>
                      <a:pt x="1874594" y="3445926"/>
                      <a:pt x="1811382" y="3431177"/>
                    </a:cubicBezTo>
                    <a:cubicBezTo>
                      <a:pt x="1787229" y="3425541"/>
                      <a:pt x="1765470" y="3412179"/>
                      <a:pt x="1741714" y="3405052"/>
                    </a:cubicBezTo>
                    <a:cubicBezTo>
                      <a:pt x="1707322" y="3394734"/>
                      <a:pt x="1637211" y="3378926"/>
                      <a:pt x="1637211" y="3378926"/>
                    </a:cubicBezTo>
                    <a:cubicBezTo>
                      <a:pt x="1616891" y="3367315"/>
                      <a:pt x="1597184" y="3354558"/>
                      <a:pt x="1576251" y="3344092"/>
                    </a:cubicBezTo>
                    <a:cubicBezTo>
                      <a:pt x="1568040" y="3339987"/>
                      <a:pt x="1558648" y="3338792"/>
                      <a:pt x="1550125" y="3335383"/>
                    </a:cubicBezTo>
                    <a:cubicBezTo>
                      <a:pt x="1529599" y="3327172"/>
                      <a:pt x="1509198" y="3318606"/>
                      <a:pt x="1489165" y="3309257"/>
                    </a:cubicBezTo>
                    <a:cubicBezTo>
                      <a:pt x="1396429" y="3265980"/>
                      <a:pt x="1450385" y="3282144"/>
                      <a:pt x="1384662" y="3265715"/>
                    </a:cubicBezTo>
                    <a:cubicBezTo>
                      <a:pt x="1236076" y="3166656"/>
                      <a:pt x="1364804" y="3247076"/>
                      <a:pt x="1123405" y="3126377"/>
                    </a:cubicBezTo>
                    <a:cubicBezTo>
                      <a:pt x="1056049" y="3092699"/>
                      <a:pt x="990077" y="3056316"/>
                      <a:pt x="923108" y="3021875"/>
                    </a:cubicBezTo>
                    <a:cubicBezTo>
                      <a:pt x="866898" y="2992967"/>
                      <a:pt x="810821" y="2968628"/>
                      <a:pt x="757645" y="2934789"/>
                    </a:cubicBezTo>
                    <a:cubicBezTo>
                      <a:pt x="745400" y="2926997"/>
                      <a:pt x="734888" y="2916714"/>
                      <a:pt x="722811" y="2908663"/>
                    </a:cubicBezTo>
                    <a:cubicBezTo>
                      <a:pt x="708727" y="2899274"/>
                      <a:pt x="693352" y="2891926"/>
                      <a:pt x="679268" y="2882537"/>
                    </a:cubicBezTo>
                    <a:cubicBezTo>
                      <a:pt x="667192" y="2874486"/>
                      <a:pt x="656245" y="2864848"/>
                      <a:pt x="644434" y="2856412"/>
                    </a:cubicBezTo>
                    <a:cubicBezTo>
                      <a:pt x="590059" y="2817574"/>
                      <a:pt x="623339" y="2852735"/>
                      <a:pt x="539931" y="2769326"/>
                    </a:cubicBezTo>
                    <a:cubicBezTo>
                      <a:pt x="526788" y="2756183"/>
                      <a:pt x="517745" y="2739404"/>
                      <a:pt x="505097" y="2725783"/>
                    </a:cubicBezTo>
                    <a:cubicBezTo>
                      <a:pt x="479956" y="2698708"/>
                      <a:pt x="452846" y="2673532"/>
                      <a:pt x="426720" y="2647406"/>
                    </a:cubicBezTo>
                    <a:cubicBezTo>
                      <a:pt x="371704" y="2592390"/>
                      <a:pt x="344981" y="2567454"/>
                      <a:pt x="287382" y="2490652"/>
                    </a:cubicBezTo>
                    <a:cubicBezTo>
                      <a:pt x="278674" y="2479040"/>
                      <a:pt x="269049" y="2468062"/>
                      <a:pt x="261257" y="2455817"/>
                    </a:cubicBezTo>
                    <a:cubicBezTo>
                      <a:pt x="220082" y="2391113"/>
                      <a:pt x="229631" y="2394935"/>
                      <a:pt x="191588" y="2325189"/>
                    </a:cubicBezTo>
                    <a:cubicBezTo>
                      <a:pt x="169174" y="2284097"/>
                      <a:pt x="136722" y="2247674"/>
                      <a:pt x="121920" y="2203269"/>
                    </a:cubicBezTo>
                    <a:cubicBezTo>
                      <a:pt x="103573" y="2148231"/>
                      <a:pt x="92138" y="2117148"/>
                      <a:pt x="78377" y="2055223"/>
                    </a:cubicBezTo>
                    <a:cubicBezTo>
                      <a:pt x="73924" y="2035185"/>
                      <a:pt x="72214" y="2014631"/>
                      <a:pt x="69668" y="1994263"/>
                    </a:cubicBezTo>
                    <a:cubicBezTo>
                      <a:pt x="56631" y="1889965"/>
                      <a:pt x="59532" y="1890189"/>
                      <a:pt x="52251" y="1759132"/>
                    </a:cubicBezTo>
                    <a:cubicBezTo>
                      <a:pt x="53577" y="1708758"/>
                      <a:pt x="46829" y="1481440"/>
                      <a:pt x="69668" y="1367246"/>
                    </a:cubicBezTo>
                    <a:cubicBezTo>
                      <a:pt x="71468" y="1358244"/>
                      <a:pt x="75474" y="1349829"/>
                      <a:pt x="78377" y="1341120"/>
                    </a:cubicBezTo>
                    <a:cubicBezTo>
                      <a:pt x="81280" y="1317897"/>
                      <a:pt x="87085" y="1294855"/>
                      <a:pt x="87085" y="1271452"/>
                    </a:cubicBezTo>
                    <a:cubicBezTo>
                      <a:pt x="87085" y="1225688"/>
                      <a:pt x="85205" y="1136830"/>
                      <a:pt x="69668" y="1079863"/>
                    </a:cubicBezTo>
                    <a:cubicBezTo>
                      <a:pt x="64837" y="1062151"/>
                      <a:pt x="58057" y="1045029"/>
                      <a:pt x="52251" y="1027612"/>
                    </a:cubicBezTo>
                    <a:cubicBezTo>
                      <a:pt x="49348" y="1018903"/>
                      <a:pt x="48634" y="1009124"/>
                      <a:pt x="43542" y="1001486"/>
                    </a:cubicBezTo>
                    <a:lnTo>
                      <a:pt x="26125" y="975360"/>
                    </a:lnTo>
                    <a:cubicBezTo>
                      <a:pt x="15364" y="943077"/>
                      <a:pt x="4354" y="946332"/>
                      <a:pt x="0" y="940526"/>
                    </a:cubicBezTo>
                    <a:close/>
                  </a:path>
                </a:pathLst>
              </a:cu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50EEBEA-88C2-BD93-F9AD-4A597CA361D2}"/>
                  </a:ext>
                </a:extLst>
              </p:cNvPr>
              <p:cNvSpPr/>
              <p:nvPr/>
            </p:nvSpPr>
            <p:spPr>
              <a:xfrm rot="9704095">
                <a:off x="7881020" y="3318870"/>
                <a:ext cx="426720" cy="42672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28035D3-CF94-54B8-76F0-FEA3A8EFD779}"/>
                  </a:ext>
                </a:extLst>
              </p:cNvPr>
              <p:cNvCxnSpPr>
                <a:cxnSpLocks/>
                <a:stCxn id="5" idx="3"/>
                <a:endCxn id="8" idx="7"/>
              </p:cNvCxnSpPr>
              <p:nvPr/>
            </p:nvCxnSpPr>
            <p:spPr>
              <a:xfrm flipH="1">
                <a:off x="4991660" y="3801384"/>
                <a:ext cx="716623" cy="789585"/>
              </a:xfrm>
              <a:prstGeom prst="line">
                <a:avLst/>
              </a:prstGeom>
              <a:ln w="22225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860D9A1-23B7-CE4F-B0F3-0D06BC800C17}"/>
                  </a:ext>
                </a:extLst>
              </p:cNvPr>
              <p:cNvCxnSpPr>
                <a:cxnSpLocks/>
                <a:stCxn id="38" idx="2"/>
                <a:endCxn id="8" idx="6"/>
              </p:cNvCxnSpPr>
              <p:nvPr/>
            </p:nvCxnSpPr>
            <p:spPr>
              <a:xfrm flipH="1" flipV="1">
                <a:off x="5054152" y="4741837"/>
                <a:ext cx="1455103" cy="17749"/>
              </a:xfrm>
              <a:prstGeom prst="line">
                <a:avLst/>
              </a:prstGeom>
              <a:ln w="22225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E107BCD-F735-4D01-B0E5-32AC90943F5F}"/>
                  </a:ext>
                </a:extLst>
              </p:cNvPr>
              <p:cNvCxnSpPr>
                <a:cxnSpLocks/>
                <a:stCxn id="38" idx="3"/>
                <a:endCxn id="7" idx="6"/>
              </p:cNvCxnSpPr>
              <p:nvPr/>
            </p:nvCxnSpPr>
            <p:spPr>
              <a:xfrm flipH="1">
                <a:off x="4566245" y="4910454"/>
                <a:ext cx="2005502" cy="483680"/>
              </a:xfrm>
              <a:prstGeom prst="line">
                <a:avLst/>
              </a:prstGeom>
              <a:ln w="22225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E66EEB1-4761-F031-7A4F-EA8E58220EC2}"/>
                  </a:ext>
                </a:extLst>
              </p:cNvPr>
              <p:cNvCxnSpPr>
                <a:cxnSpLocks/>
                <a:stCxn id="43" idx="7"/>
                <a:endCxn id="6" idx="7"/>
              </p:cNvCxnSpPr>
              <p:nvPr/>
            </p:nvCxnSpPr>
            <p:spPr>
              <a:xfrm flipH="1">
                <a:off x="7632090" y="3722781"/>
                <a:ext cx="366307" cy="1234971"/>
              </a:xfrm>
              <a:prstGeom prst="line">
                <a:avLst/>
              </a:prstGeom>
              <a:ln w="22225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F2CCED2-8745-9EAA-75E5-6AAF371FB6E8}"/>
                  </a:ext>
                </a:extLst>
              </p:cNvPr>
              <p:cNvCxnSpPr>
                <a:cxnSpLocks/>
                <a:stCxn id="43" idx="6"/>
                <a:endCxn id="5" idx="6"/>
              </p:cNvCxnSpPr>
              <p:nvPr/>
            </p:nvCxnSpPr>
            <p:spPr>
              <a:xfrm flipH="1">
                <a:off x="6072511" y="3599100"/>
                <a:ext cx="1819259" cy="51416"/>
              </a:xfrm>
              <a:prstGeom prst="line">
                <a:avLst/>
              </a:prstGeom>
              <a:ln w="22225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7ABFD2E1-2423-7717-926A-91EF76618E6F}"/>
                  </a:ext>
                </a:extLst>
              </p:cNvPr>
              <p:cNvCxnSpPr>
                <a:cxnSpLocks/>
                <a:stCxn id="4" idx="4"/>
                <a:endCxn id="7" idx="1"/>
              </p:cNvCxnSpPr>
              <p:nvPr/>
            </p:nvCxnSpPr>
            <p:spPr>
              <a:xfrm>
                <a:off x="3987352" y="4613010"/>
                <a:ext cx="214665" cy="630256"/>
              </a:xfrm>
              <a:prstGeom prst="line">
                <a:avLst/>
              </a:prstGeom>
              <a:ln w="2222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69654" name="TextBox 69653">
            <a:extLst>
              <a:ext uri="{FF2B5EF4-FFF2-40B4-BE49-F238E27FC236}">
                <a16:creationId xmlns:a16="http://schemas.microsoft.com/office/drawing/2014/main" id="{DFAF62CA-B51C-2F32-DEA6-7E6ED6897CA0}"/>
              </a:ext>
            </a:extLst>
          </p:cNvPr>
          <p:cNvSpPr txBox="1"/>
          <p:nvPr/>
        </p:nvSpPr>
        <p:spPr>
          <a:xfrm>
            <a:off x="8914138" y="3935339"/>
            <a:ext cx="2368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maintains </a:t>
            </a:r>
            <a:r>
              <a:rPr lang="en-US" dirty="0">
                <a:solidFill>
                  <a:schemeClr val="accent2"/>
                </a:solidFill>
              </a:rPr>
              <a:t>a forest (made up of individual trees)</a:t>
            </a:r>
          </a:p>
        </p:txBody>
      </p:sp>
      <p:sp>
        <p:nvSpPr>
          <p:cNvPr id="69657" name="TextBox 69656">
            <a:extLst>
              <a:ext uri="{FF2B5EF4-FFF2-40B4-BE49-F238E27FC236}">
                <a16:creationId xmlns:a16="http://schemas.microsoft.com/office/drawing/2014/main" id="{25D8CB02-9257-0875-652E-1903653B60CC}"/>
              </a:ext>
            </a:extLst>
          </p:cNvPr>
          <p:cNvSpPr txBox="1"/>
          <p:nvPr/>
        </p:nvSpPr>
        <p:spPr>
          <a:xfrm>
            <a:off x="1402402" y="2891227"/>
            <a:ext cx="2778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 that exist across trees are </a:t>
            </a:r>
            <a:r>
              <a:rPr lang="en-US" dirty="0">
                <a:solidFill>
                  <a:schemeClr val="accent3"/>
                </a:solidFill>
              </a:rPr>
              <a:t>candidate edges</a:t>
            </a:r>
            <a:r>
              <a:rPr lang="en-US" dirty="0"/>
              <a:t>. We will add the cheapest one to our solution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9659" name="TextBox 69658">
            <a:extLst>
              <a:ext uri="{FF2B5EF4-FFF2-40B4-BE49-F238E27FC236}">
                <a16:creationId xmlns:a16="http://schemas.microsoft.com/office/drawing/2014/main" id="{B659054D-1313-1B87-72F3-A1A77CBB2410}"/>
              </a:ext>
            </a:extLst>
          </p:cNvPr>
          <p:cNvSpPr txBox="1"/>
          <p:nvPr/>
        </p:nvSpPr>
        <p:spPr>
          <a:xfrm>
            <a:off x="1219875" y="4873237"/>
            <a:ext cx="2778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edge that is within a single tree creates a cycle and is </a:t>
            </a:r>
            <a:r>
              <a:rPr lang="en-US" dirty="0">
                <a:solidFill>
                  <a:schemeClr val="accent4"/>
                </a:solidFill>
              </a:rPr>
              <a:t>NOT a candidate edge</a:t>
            </a:r>
          </a:p>
        </p:txBody>
      </p:sp>
    </p:spTree>
    <p:extLst>
      <p:ext uri="{BB962C8B-B14F-4D97-AF65-F5344CB8AC3E}">
        <p14:creationId xmlns:p14="http://schemas.microsoft.com/office/powerpoint/2010/main" val="185449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9041" y="316729"/>
            <a:ext cx="9905998" cy="671121"/>
          </a:xfrm>
        </p:spPr>
        <p:txBody>
          <a:bodyPr/>
          <a:lstStyle/>
          <a:p>
            <a:pPr algn="ctr"/>
            <a:r>
              <a:rPr lang="en-US" dirty="0"/>
              <a:t>Example Execution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3AE893-E6D5-6795-2723-C9575B795A93}"/>
              </a:ext>
            </a:extLst>
          </p:cNvPr>
          <p:cNvGrpSpPr/>
          <p:nvPr/>
        </p:nvGrpSpPr>
        <p:grpSpPr>
          <a:xfrm>
            <a:off x="1149041" y="1507930"/>
            <a:ext cx="3699473" cy="3084115"/>
            <a:chOff x="7710488" y="2454275"/>
            <a:chExt cx="3699473" cy="30841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1F1029E1-7F12-70EB-0D86-4AA724F7B366}"/>
                    </a:ext>
                  </a:extLst>
                </p:cNvPr>
                <p:cNvSpPr/>
                <p:nvPr/>
              </p:nvSpPr>
              <p:spPr>
                <a:xfrm>
                  <a:off x="8290323" y="2575321"/>
                  <a:ext cx="465931" cy="465931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12384C0A-02AA-85CD-4C2F-F3EC1E1E1B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0323" y="2575321"/>
                  <a:ext cx="465931" cy="465931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B0658832-13EC-8B80-7030-75B3AE773A99}"/>
                    </a:ext>
                  </a:extLst>
                </p:cNvPr>
                <p:cNvSpPr/>
                <p:nvPr/>
              </p:nvSpPr>
              <p:spPr>
                <a:xfrm>
                  <a:off x="7710488" y="3698060"/>
                  <a:ext cx="465931" cy="465931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5C034221-88ED-7711-F1F9-08ECCE7212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0488" y="3698060"/>
                  <a:ext cx="465931" cy="465931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44D6F8DF-C15F-164D-EC70-9EB1EEF1F50C}"/>
                    </a:ext>
                  </a:extLst>
                </p:cNvPr>
                <p:cNvSpPr/>
                <p:nvPr/>
              </p:nvSpPr>
              <p:spPr>
                <a:xfrm>
                  <a:off x="9331551" y="3698059"/>
                  <a:ext cx="465931" cy="465931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97D2483A-DEF3-EC26-87D4-DD4F1DE828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1551" y="3698059"/>
                  <a:ext cx="465931" cy="465931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407F8F1D-088D-FF1C-7ECB-52E4F007450A}"/>
                    </a:ext>
                  </a:extLst>
                </p:cNvPr>
                <p:cNvSpPr/>
                <p:nvPr/>
              </p:nvSpPr>
              <p:spPr>
                <a:xfrm>
                  <a:off x="10351904" y="2539309"/>
                  <a:ext cx="465931" cy="465931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2C57AE43-EB56-8B6B-124F-E2652D6DCB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1904" y="2539309"/>
                  <a:ext cx="465931" cy="465931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6FE05BD-5964-FFF3-A565-6D4C2FE74A60}"/>
                    </a:ext>
                  </a:extLst>
                </p:cNvPr>
                <p:cNvSpPr/>
                <p:nvPr/>
              </p:nvSpPr>
              <p:spPr>
                <a:xfrm>
                  <a:off x="10909711" y="3687173"/>
                  <a:ext cx="465931" cy="465931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FDEBB904-F62B-2280-283F-58BD0E68D1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9711" y="3687173"/>
                  <a:ext cx="465931" cy="465931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F2A9EDA-95D6-22B3-E9F0-82BA9D3C499B}"/>
                    </a:ext>
                  </a:extLst>
                </p:cNvPr>
                <p:cNvSpPr/>
                <p:nvPr/>
              </p:nvSpPr>
              <p:spPr>
                <a:xfrm>
                  <a:off x="8756254" y="5042694"/>
                  <a:ext cx="465931" cy="465931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30C5D336-505C-0913-37C2-5423664D30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6254" y="5042694"/>
                  <a:ext cx="465931" cy="465931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EC975440-BE68-59AA-E24C-C907801FB0E9}"/>
                    </a:ext>
                  </a:extLst>
                </p:cNvPr>
                <p:cNvSpPr/>
                <p:nvPr/>
              </p:nvSpPr>
              <p:spPr>
                <a:xfrm>
                  <a:off x="10446161" y="5072459"/>
                  <a:ext cx="465931" cy="465931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A317D9D8-0DF1-ECD8-A278-E84709FB18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6161" y="5072459"/>
                  <a:ext cx="465931" cy="465931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 Box 27">
              <a:extLst>
                <a:ext uri="{FF2B5EF4-FFF2-40B4-BE49-F238E27FC236}">
                  <a16:creationId xmlns:a16="http://schemas.microsoft.com/office/drawing/2014/main" id="{FA5119F9-FF53-62D0-740F-2FB6B1EC4423}"/>
                </a:ext>
              </a:extLst>
            </p:cNvPr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7821702" y="3021806"/>
              <a:ext cx="3064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/>
                <a:t>4</a:t>
              </a:r>
            </a:p>
          </p:txBody>
        </p:sp>
        <p:sp>
          <p:nvSpPr>
            <p:cNvPr id="11" name="Text Box 27">
              <a:extLst>
                <a:ext uri="{FF2B5EF4-FFF2-40B4-BE49-F238E27FC236}">
                  <a16:creationId xmlns:a16="http://schemas.microsoft.com/office/drawing/2014/main" id="{16C482DD-34CC-BEB8-199C-0055DC5E4299}"/>
                </a:ext>
              </a:extLst>
            </p:cNvPr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9011443" y="3070851"/>
              <a:ext cx="3064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2" name="Text Box 27">
              <a:extLst>
                <a:ext uri="{FF2B5EF4-FFF2-40B4-BE49-F238E27FC236}">
                  <a16:creationId xmlns:a16="http://schemas.microsoft.com/office/drawing/2014/main" id="{B76216CA-FEBD-03E4-3EBD-09707854084F}"/>
                </a:ext>
              </a:extLst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9363922" y="245427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3" name="Text Box 27">
              <a:extLst>
                <a:ext uri="{FF2B5EF4-FFF2-40B4-BE49-F238E27FC236}">
                  <a16:creationId xmlns:a16="http://schemas.microsoft.com/office/drawing/2014/main" id="{06F97BC3-D0EB-6765-E66C-B12E3AD55E53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8523288" y="3582625"/>
              <a:ext cx="3064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/>
                <a:t>2</a:t>
              </a:r>
            </a:p>
          </p:txBody>
        </p:sp>
        <p:sp>
          <p:nvSpPr>
            <p:cNvPr id="14" name="Text Box 27">
              <a:extLst>
                <a:ext uri="{FF2B5EF4-FFF2-40B4-BE49-F238E27FC236}">
                  <a16:creationId xmlns:a16="http://schemas.microsoft.com/office/drawing/2014/main" id="{DD810081-31DB-E80E-2FC9-A5B6C29FFA51}"/>
                </a:ext>
              </a:extLst>
            </p:cNvPr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981639" y="3054171"/>
              <a:ext cx="4283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/>
                <a:t>10</a:t>
              </a:r>
            </a:p>
          </p:txBody>
        </p:sp>
        <p:sp>
          <p:nvSpPr>
            <p:cNvPr id="15" name="Text Box 27">
              <a:extLst>
                <a:ext uri="{FF2B5EF4-FFF2-40B4-BE49-F238E27FC236}">
                  <a16:creationId xmlns:a16="http://schemas.microsoft.com/office/drawing/2014/main" id="{35B6EF75-0AA5-A8C3-37F5-3C3F3EFD1C8D}"/>
                </a:ext>
              </a:extLst>
            </p:cNvPr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282142" y="3557036"/>
              <a:ext cx="3064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/>
                <a:t>7</a:t>
              </a:r>
            </a:p>
          </p:txBody>
        </p:sp>
        <p:sp>
          <p:nvSpPr>
            <p:cNvPr id="16" name="Text Box 27">
              <a:extLst>
                <a:ext uri="{FF2B5EF4-FFF2-40B4-BE49-F238E27FC236}">
                  <a16:creationId xmlns:a16="http://schemas.microsoft.com/office/drawing/2014/main" id="{E6B6F370-9ACE-4DED-5460-CB9ADB2930B8}"/>
                </a:ext>
              </a:extLst>
            </p:cNvPr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8077995" y="4425950"/>
              <a:ext cx="3064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/>
                <a:t>5</a:t>
              </a:r>
            </a:p>
          </p:txBody>
        </p:sp>
        <p:sp>
          <p:nvSpPr>
            <p:cNvPr id="17" name="Text Box 27">
              <a:extLst>
                <a:ext uri="{FF2B5EF4-FFF2-40B4-BE49-F238E27FC236}">
                  <a16:creationId xmlns:a16="http://schemas.microsoft.com/office/drawing/2014/main" id="{510D80CF-3942-4C6F-EA79-31536AFD1D3A}"/>
                </a:ext>
              </a:extLst>
            </p:cNvPr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8878463" y="4216400"/>
              <a:ext cx="3064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/>
                <a:t>8</a:t>
              </a:r>
            </a:p>
          </p:txBody>
        </p:sp>
        <p:sp>
          <p:nvSpPr>
            <p:cNvPr id="18" name="Text Box 27">
              <a:extLst>
                <a:ext uri="{FF2B5EF4-FFF2-40B4-BE49-F238E27FC236}">
                  <a16:creationId xmlns:a16="http://schemas.microsoft.com/office/drawing/2014/main" id="{B2B473F1-311F-6CB4-C1B5-B5B9C5D122B6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056458" y="4228940"/>
              <a:ext cx="3064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/>
                <a:t>4</a:t>
              </a:r>
            </a:p>
          </p:txBody>
        </p:sp>
        <p:sp>
          <p:nvSpPr>
            <p:cNvPr id="19" name="Text Box 27">
              <a:extLst>
                <a:ext uri="{FF2B5EF4-FFF2-40B4-BE49-F238E27FC236}">
                  <a16:creationId xmlns:a16="http://schemas.microsoft.com/office/drawing/2014/main" id="{2DF52322-DE9F-D951-C39E-6A0B5212373B}"/>
                </a:ext>
              </a:extLst>
            </p:cNvPr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1031552" y="4543425"/>
              <a:ext cx="3064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/>
                <a:t>6</a:t>
              </a:r>
            </a:p>
          </p:txBody>
        </p:sp>
        <p:sp>
          <p:nvSpPr>
            <p:cNvPr id="20" name="Text Box 27">
              <a:extLst>
                <a:ext uri="{FF2B5EF4-FFF2-40B4-BE49-F238E27FC236}">
                  <a16:creationId xmlns:a16="http://schemas.microsoft.com/office/drawing/2014/main" id="{E4D4C68D-1C16-63CB-FEDA-2B2AA82E1952}"/>
                </a:ext>
              </a:extLst>
            </p:cNvPr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9583935" y="4912093"/>
              <a:ext cx="3064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21" name="Text Box 27">
              <a:extLst>
                <a:ext uri="{FF2B5EF4-FFF2-40B4-BE49-F238E27FC236}">
                  <a16:creationId xmlns:a16="http://schemas.microsoft.com/office/drawing/2014/main" id="{1AA5AA8D-F8BF-73FF-A97A-6E9BAB6D2B28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9747513" y="3054171"/>
              <a:ext cx="3064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AAB9F7E-C817-4D06-81C0-7B7C4B51EC07}"/>
                </a:ext>
              </a:extLst>
            </p:cNvPr>
            <p:cNvCxnSpPr>
              <a:stCxn id="3" idx="6"/>
              <a:endCxn id="6" idx="2"/>
            </p:cNvCxnSpPr>
            <p:nvPr/>
          </p:nvCxnSpPr>
          <p:spPr>
            <a:xfrm flipV="1">
              <a:off x="8756254" y="2772275"/>
              <a:ext cx="1595650" cy="3601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61B0B69-E0D3-FEBF-B96C-E552DE09442E}"/>
                </a:ext>
              </a:extLst>
            </p:cNvPr>
            <p:cNvCxnSpPr>
              <a:cxnSpLocks/>
              <a:stCxn id="3" idx="3"/>
              <a:endCxn id="4" idx="0"/>
            </p:cNvCxnSpPr>
            <p:nvPr/>
          </p:nvCxnSpPr>
          <p:spPr>
            <a:xfrm flipH="1">
              <a:off x="7943454" y="2973018"/>
              <a:ext cx="415103" cy="72504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73C8733-A0B3-7B53-F65E-0B1E6C6A2BC7}"/>
                </a:ext>
              </a:extLst>
            </p:cNvPr>
            <p:cNvCxnSpPr>
              <a:cxnSpLocks/>
              <a:stCxn id="8" idx="1"/>
              <a:endCxn id="4" idx="5"/>
            </p:cNvCxnSpPr>
            <p:nvPr/>
          </p:nvCxnSpPr>
          <p:spPr>
            <a:xfrm flipH="1" flipV="1">
              <a:off x="8108185" y="4095757"/>
              <a:ext cx="716303" cy="101517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B199D2A-0F79-9DB5-AFA9-6B9F88D13845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9222185" y="5275660"/>
              <a:ext cx="1223976" cy="297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26E97C2-1A66-B373-CAA8-D62E2714267D}"/>
                </a:ext>
              </a:extLst>
            </p:cNvPr>
            <p:cNvCxnSpPr>
              <a:cxnSpLocks/>
              <a:stCxn id="9" idx="7"/>
              <a:endCxn id="7" idx="4"/>
            </p:cNvCxnSpPr>
            <p:nvPr/>
          </p:nvCxnSpPr>
          <p:spPr>
            <a:xfrm flipV="1">
              <a:off x="10843858" y="4153104"/>
              <a:ext cx="298819" cy="9875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056A2BD-0323-D1E7-7B95-9AE98BA1D204}"/>
                </a:ext>
              </a:extLst>
            </p:cNvPr>
            <p:cNvCxnSpPr>
              <a:cxnSpLocks/>
              <a:stCxn id="7" idx="0"/>
              <a:endCxn id="6" idx="5"/>
            </p:cNvCxnSpPr>
            <p:nvPr/>
          </p:nvCxnSpPr>
          <p:spPr>
            <a:xfrm flipH="1" flipV="1">
              <a:off x="10749601" y="2937006"/>
              <a:ext cx="393076" cy="75016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70F1A5C-16AC-E036-DB42-921B637C12D5}"/>
                </a:ext>
              </a:extLst>
            </p:cNvPr>
            <p:cNvCxnSpPr>
              <a:cxnSpLocks/>
              <a:stCxn id="6" idx="3"/>
              <a:endCxn id="5" idx="7"/>
            </p:cNvCxnSpPr>
            <p:nvPr/>
          </p:nvCxnSpPr>
          <p:spPr>
            <a:xfrm flipH="1">
              <a:off x="9729248" y="2937006"/>
              <a:ext cx="690890" cy="8292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C22DF15-A4AB-2143-6FDA-1F8BF7185E8C}"/>
                </a:ext>
              </a:extLst>
            </p:cNvPr>
            <p:cNvCxnSpPr>
              <a:cxnSpLocks/>
              <a:stCxn id="5" idx="1"/>
              <a:endCxn id="3" idx="5"/>
            </p:cNvCxnSpPr>
            <p:nvPr/>
          </p:nvCxnSpPr>
          <p:spPr>
            <a:xfrm flipH="1" flipV="1">
              <a:off x="8688020" y="2973018"/>
              <a:ext cx="711765" cy="79327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6F29D62-631F-B9F2-4421-9DDC9710E839}"/>
                </a:ext>
              </a:extLst>
            </p:cNvPr>
            <p:cNvCxnSpPr>
              <a:cxnSpLocks/>
              <a:stCxn id="5" idx="2"/>
              <a:endCxn id="4" idx="6"/>
            </p:cNvCxnSpPr>
            <p:nvPr/>
          </p:nvCxnSpPr>
          <p:spPr>
            <a:xfrm flipH="1">
              <a:off x="8176419" y="3931025"/>
              <a:ext cx="1155132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A56AFFA-0405-6E0F-7C88-9CC868FCAE11}"/>
                </a:ext>
              </a:extLst>
            </p:cNvPr>
            <p:cNvCxnSpPr>
              <a:cxnSpLocks/>
              <a:stCxn id="5" idx="3"/>
              <a:endCxn id="8" idx="0"/>
            </p:cNvCxnSpPr>
            <p:nvPr/>
          </p:nvCxnSpPr>
          <p:spPr>
            <a:xfrm flipH="1">
              <a:off x="8989220" y="4095756"/>
              <a:ext cx="410565" cy="9469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0B50D79-E06A-7BD1-6CDC-F1F2043536DC}"/>
                </a:ext>
              </a:extLst>
            </p:cNvPr>
            <p:cNvCxnSpPr>
              <a:cxnSpLocks/>
              <a:stCxn id="5" idx="5"/>
              <a:endCxn id="9" idx="1"/>
            </p:cNvCxnSpPr>
            <p:nvPr/>
          </p:nvCxnSpPr>
          <p:spPr>
            <a:xfrm>
              <a:off x="9729248" y="4095756"/>
              <a:ext cx="785147" cy="1044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63565F5-0DD2-FB5B-145A-16AF100072EB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 flipV="1">
              <a:off x="9797482" y="3920139"/>
              <a:ext cx="1112229" cy="1088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3384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sz="quarter" idx="1"/>
            <p:custDataLst>
              <p:tags r:id="rId1"/>
            </p:custDataLst>
          </p:nvPr>
        </p:nvSpPr>
        <p:spPr>
          <a:xfrm>
            <a:off x="1223322" y="1023936"/>
            <a:ext cx="6302072" cy="5486400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anchor="ctr"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void Graph::</a:t>
            </a:r>
            <a:r>
              <a:rPr lang="en-US" sz="1800" b="1" dirty="0" err="1">
                <a:solidFill>
                  <a:schemeClr val="bg1"/>
                </a:solidFill>
                <a:latin typeface="Courier New" pitchFamily="49" charset="0"/>
              </a:rPr>
              <a:t>kruskal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():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 int </a:t>
            </a:r>
            <a:r>
              <a:rPr lang="en-US" sz="1800" b="1" dirty="0" err="1">
                <a:solidFill>
                  <a:schemeClr val="bg1"/>
                </a:solidFill>
                <a:latin typeface="Courier New" pitchFamily="49" charset="0"/>
              </a:rPr>
              <a:t>edgesAccepted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= 0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bg1"/>
                </a:solidFill>
                <a:latin typeface="Courier New" pitchFamily="49" charset="0"/>
              </a:rPr>
              <a:t>DisjSet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s(NUM_VERTICES)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bg1"/>
                </a:solidFill>
                <a:latin typeface="Courier New" pitchFamily="49" charset="0"/>
              </a:rPr>
              <a:t>PriorityQueue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Q()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 Add all edges of graph by cost to Q</a:t>
            </a:r>
          </a:p>
          <a:p>
            <a:pPr eaLnBrk="1" hangingPunct="1">
              <a:buFontTx/>
              <a:buNone/>
            </a:pPr>
            <a:endParaRPr lang="en-US" sz="1800" b="1" dirty="0">
              <a:solidFill>
                <a:schemeClr val="bg1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 while (</a:t>
            </a:r>
            <a:r>
              <a:rPr lang="en-US" sz="1800" b="1" dirty="0" err="1">
                <a:solidFill>
                  <a:schemeClr val="bg1"/>
                </a:solidFill>
                <a:latin typeface="Courier New" pitchFamily="49" charset="0"/>
              </a:rPr>
              <a:t>edgesAccepted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&lt; NUM_VERTICES – 1):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chemeClr val="accent3"/>
                </a:solidFill>
                <a:latin typeface="Courier New" pitchFamily="49" charset="0"/>
              </a:rPr>
              <a:t>e = </a:t>
            </a:r>
            <a:r>
              <a:rPr lang="en-US" sz="1800" b="1" dirty="0" err="1">
                <a:solidFill>
                  <a:schemeClr val="accent3"/>
                </a:solidFill>
                <a:latin typeface="Courier New" pitchFamily="49" charset="0"/>
              </a:rPr>
              <a:t>Q.dequeue</a:t>
            </a:r>
            <a:r>
              <a:rPr lang="en-US" sz="1800" b="1" dirty="0">
                <a:solidFill>
                  <a:schemeClr val="accent3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   // edge e = (u, v)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uset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s.find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(u)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vset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s.find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(v)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chemeClr val="accent4"/>
                </a:solidFill>
                <a:latin typeface="Courier New" pitchFamily="49" charset="0"/>
              </a:rPr>
              <a:t>if (</a:t>
            </a:r>
            <a:r>
              <a:rPr lang="en-US" sz="1800" b="1" dirty="0" err="1">
                <a:solidFill>
                  <a:schemeClr val="accent4"/>
                </a:solidFill>
                <a:latin typeface="Courier New" pitchFamily="49" charset="0"/>
              </a:rPr>
              <a:t>uset</a:t>
            </a:r>
            <a:r>
              <a:rPr lang="en-US" sz="1800" b="1" dirty="0">
                <a:solidFill>
                  <a:schemeClr val="accent4"/>
                </a:solidFill>
                <a:latin typeface="Courier New" pitchFamily="49" charset="0"/>
              </a:rPr>
              <a:t> != </a:t>
            </a:r>
            <a:r>
              <a:rPr lang="en-US" sz="1800" b="1" dirty="0" err="1">
                <a:solidFill>
                  <a:schemeClr val="accent4"/>
                </a:solidFill>
                <a:latin typeface="Courier New" pitchFamily="49" charset="0"/>
              </a:rPr>
              <a:t>vset</a:t>
            </a:r>
            <a:r>
              <a:rPr lang="en-US" sz="1800" b="1" dirty="0">
                <a:solidFill>
                  <a:schemeClr val="accent4"/>
                </a:solidFill>
                <a:latin typeface="Courier New" pitchFamily="49" charset="0"/>
              </a:rPr>
              <a:t>):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     </a:t>
            </a:r>
            <a:r>
              <a:rPr lang="en-US" sz="1800" b="1" dirty="0" err="1">
                <a:solidFill>
                  <a:schemeClr val="bg1"/>
                </a:solidFill>
                <a:latin typeface="Courier New" pitchFamily="49" charset="0"/>
              </a:rPr>
              <a:t>edgesAccepted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++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  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s.unionSets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uset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,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vset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71684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864611" y="4171348"/>
            <a:ext cx="1338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2|E| finds</a:t>
            </a:r>
          </a:p>
        </p:txBody>
      </p:sp>
      <p:sp>
        <p:nvSpPr>
          <p:cNvPr id="71685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7672551" y="4435366"/>
            <a:ext cx="1044903" cy="15765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686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864611" y="5789730"/>
            <a:ext cx="117852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|V| unions</a:t>
            </a:r>
          </a:p>
        </p:txBody>
      </p:sp>
      <p:sp>
        <p:nvSpPr>
          <p:cNvPr id="71687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7672551" y="6023093"/>
            <a:ext cx="1030027" cy="31663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688" name="Text Box 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702578" y="2635961"/>
            <a:ext cx="144623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|E| heap ops</a:t>
            </a:r>
          </a:p>
        </p:txBody>
      </p:sp>
      <p:sp>
        <p:nvSpPr>
          <p:cNvPr id="71689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7672551" y="2869324"/>
            <a:ext cx="882870" cy="55967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143001" y="191783"/>
            <a:ext cx="9905998" cy="645131"/>
          </a:xfrm>
        </p:spPr>
        <p:txBody>
          <a:bodyPr/>
          <a:lstStyle/>
          <a:p>
            <a:pPr algn="ctr"/>
            <a:r>
              <a:rPr lang="en-US" dirty="0" err="1"/>
              <a:t>Kruskal</a:t>
            </a:r>
            <a:r>
              <a:rPr lang="en-US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33025565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40084</TotalTime>
  <Words>1024</Words>
  <Application>Microsoft Macintosh PowerPoint</Application>
  <PresentationFormat>Widescreen</PresentationFormat>
  <Paragraphs>171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Courier New</vt:lpstr>
      <vt:lpstr>Tw Cen MT</vt:lpstr>
      <vt:lpstr>Circuit</vt:lpstr>
      <vt:lpstr>Kruskal’s MST and Find-Union Data Structure</vt:lpstr>
      <vt:lpstr>Topics</vt:lpstr>
      <vt:lpstr>Topics in this slide-deck:</vt:lpstr>
      <vt:lpstr>Minimum Spanning Trees</vt:lpstr>
      <vt:lpstr>REMINDER: Minimum Spanning Tree</vt:lpstr>
      <vt:lpstr>Kruskal’s Algorithm</vt:lpstr>
      <vt:lpstr>Kruskal’s MST Algorithm</vt:lpstr>
      <vt:lpstr>Example Execution</vt:lpstr>
      <vt:lpstr>Kruskal code</vt:lpstr>
      <vt:lpstr>Kruskal code</vt:lpstr>
      <vt:lpstr>Find-Union Data Structure</vt:lpstr>
      <vt:lpstr>Union/Find and Disjoint Sets</vt:lpstr>
      <vt:lpstr>Union/Find and Disjoint Sets</vt:lpstr>
      <vt:lpstr>Union/Find and Disjoint Sets</vt:lpstr>
      <vt:lpstr>Union/Find and Disjoint Sets</vt:lpstr>
      <vt:lpstr>Union/Find and Disjoint Sets</vt:lpstr>
      <vt:lpstr>Union/Find and Disjoint Sets</vt:lpstr>
      <vt:lpstr>Optimization 1: Union by rank</vt:lpstr>
      <vt:lpstr>Optimization 1: Union by rank</vt:lpstr>
      <vt:lpstr>Optimization 2: Path Compression</vt:lpstr>
      <vt:lpstr>Optimization 2: Path Compression</vt:lpstr>
      <vt:lpstr>Complexity for Kruskal’s</vt:lpstr>
      <vt:lpstr>Summary</vt:lpstr>
      <vt:lpstr>What did we learn?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Floryan, Mark Richard (mrf8t)</cp:lastModifiedBy>
  <cp:revision>240</cp:revision>
  <dcterms:created xsi:type="dcterms:W3CDTF">2023-02-24T14:15:53Z</dcterms:created>
  <dcterms:modified xsi:type="dcterms:W3CDTF">2025-08-12T13:11:06Z</dcterms:modified>
</cp:coreProperties>
</file>