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7"/>
  </p:notesMasterIdLst>
  <p:handoutMasterIdLst>
    <p:handoutMasterId r:id="rId18"/>
  </p:handoutMasterIdLst>
  <p:sldIdLst>
    <p:sldId id="512" r:id="rId2"/>
    <p:sldId id="542" r:id="rId3"/>
    <p:sldId id="342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4" r:id="rId12"/>
    <p:sldId id="546" r:id="rId13"/>
    <p:sldId id="438" r:id="rId14"/>
    <p:sldId id="443" r:id="rId15"/>
    <p:sldId id="547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00"/>
    <a:srgbClr val="0000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6"/>
    <p:restoredTop sz="94798"/>
  </p:normalViewPr>
  <p:slideViewPr>
    <p:cSldViewPr snapToGrid="0" snapToObjects="1">
      <p:cViewPr varScale="1">
        <p:scale>
          <a:sx n="135" d="100"/>
          <a:sy n="135" d="100"/>
        </p:scale>
        <p:origin x="9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Divide and Conquer:</a:t>
            </a:r>
            <a:br>
              <a:rPr lang="en-US"/>
            </a:br>
            <a:r>
              <a:rPr lang="en-US"/>
              <a:t>Closest </a:t>
            </a:r>
            <a:r>
              <a:rPr lang="en-US" dirty="0"/>
              <a:t>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 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1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610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581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610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581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724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781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524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197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615333" y="58809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66628" y="58803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2656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2655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6443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7406692" y="2844820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96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96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74377" y="3714752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377" y="3714752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667" t="-3571" r="-222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674377" y="4914900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7680" y="5264371"/>
                <a:ext cx="2486386" cy="63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80" y="5264371"/>
                <a:ext cx="2486386" cy="630622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1395750" y="63155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10</a:t>
            </a:fld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/>
              <p:nvPr/>
            </p:nvSpPr>
            <p:spPr>
              <a:xfrm>
                <a:off x="3209587" y="5878825"/>
                <a:ext cx="11133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87" y="5878825"/>
                <a:ext cx="1113318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1455E5C-F4B0-974C-9242-370091171539}"/>
              </a:ext>
            </a:extLst>
          </p:cNvPr>
          <p:cNvSpPr txBox="1"/>
          <p:nvPr/>
        </p:nvSpPr>
        <p:spPr>
          <a:xfrm>
            <a:off x="6254546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10525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1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610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581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610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581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724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781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524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573955" y="58816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3599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2656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2655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6443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7406692" y="2844820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96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96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674377" y="382471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don’t need to test all pairs!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52656" y="4654596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Don’t need to test any points that are &gt;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one another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56" y="4654596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222" t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625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44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5298" y="1359154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7279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251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7279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251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393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234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450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193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3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6243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5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0966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2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7112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8075840" y="2203723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27568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68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34457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57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7165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65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68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81326" y="2292521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26" y="2292521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2222" t="-1145" r="-3704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625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12</a:t>
            </a:fld>
            <a:endParaRPr lang="en-US" sz="9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3737748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748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8813624" y="1473454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9320935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24138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Closest Pair of Points: Divide and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5027" y="1402373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613930" y="16309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700827" y="15166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691359" y="44663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500927" y="26283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120906" y="237392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284185" y="28569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563357" y="392066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700827" y="46949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3377" y="1398687"/>
            <a:ext cx="1769932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6305336" y="52729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657367" y="52729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6660339" y="1419479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741194" y="200142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 rot="18230756">
            <a:off x="7970407" y="3524263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8100632" y="4228824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/>
              <p:nvPr/>
            </p:nvSpPr>
            <p:spPr>
              <a:xfrm>
                <a:off x="1808716" y="1270487"/>
                <a:ext cx="42003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Initialization: </a:t>
                </a:r>
                <a:r>
                  <a:rPr lang="en-US" sz="1600" dirty="0"/>
                  <a:t>Sort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r>
                  <a:rPr lang="en-US" sz="1600" dirty="0"/>
                  <a:t>(Later we’ll also need to process points by y-coordinate, too.)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Divide: </a:t>
                </a:r>
                <a:r>
                  <a:rPr lang="en-US" sz="16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Conquer: </a:t>
                </a:r>
                <a:r>
                  <a:rPr lang="en-US" sz="1600" dirty="0"/>
                  <a:t>Recursively compute the closest pair of points in each list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>
                    <a:solidFill>
                      <a:srgbClr val="7030A0"/>
                    </a:solidFill>
                  </a:rPr>
                  <a:t>Base case?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Consider only points in the runway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within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of median)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Output closest pair among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600" dirty="0"/>
                  <a:t>,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600" dirty="0"/>
                  <a:t>, and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600" dirty="0"/>
                  <a:t> points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16" y="1270487"/>
                <a:ext cx="4200350" cy="5016758"/>
              </a:xfrm>
              <a:prstGeom prst="rect">
                <a:avLst/>
              </a:prstGeom>
              <a:blipFill>
                <a:blip r:embed="rId3"/>
                <a:stretch>
                  <a:fillRect l="-602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3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5124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5124451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1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5124450" y="3257550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3257550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5141603" y="4514850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03" y="4514850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5124450" y="5315889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5315889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1530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1566929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7030A0"/>
                    </a:solidFill>
                  </a:rPr>
                  <a:t>Case 2 of Master’s Theorem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29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l="-362" t="-5085" r="-362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1581838" y="1810183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4838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3695700" y="3572903"/>
                <a:ext cx="97885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3572903"/>
                <a:ext cx="978858" cy="507831"/>
              </a:xfrm>
              <a:prstGeom prst="rect">
                <a:avLst/>
              </a:prstGeom>
              <a:blipFill>
                <a:blip r:embed="rId10"/>
                <a:stretch>
                  <a:fillRect r="-128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2371804" y="2174401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04" y="2174401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3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6496050" y="1945735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Output closest pair among </a:t>
                </a:r>
                <a:r>
                  <a:rPr lang="en-US" sz="15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500" dirty="0"/>
                  <a:t>, </a:t>
                </a:r>
                <a:r>
                  <a:rPr lang="en-US" sz="15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500" dirty="0"/>
                  <a:t>, and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500" dirty="0"/>
                  <a:t> points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1945735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6" grpId="0"/>
      <p:bldP spid="14" grpId="0" build="p"/>
      <p:bldP spid="17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Closest Pair of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E141-4DE0-5246-B0A1-C696936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CLRS 33.4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 in 2D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57496" y="6180266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4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1630" y="2000250"/>
            <a:ext cx="328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  <a:p>
            <a:r>
              <a:rPr lang="en-US" dirty="0"/>
              <a:t>A list of points</a:t>
            </a:r>
          </a:p>
          <a:p>
            <a:endParaRPr lang="en-US" dirty="0"/>
          </a:p>
          <a:p>
            <a:r>
              <a:rPr lang="en-US" b="1" dirty="0"/>
              <a:t>Return: </a:t>
            </a:r>
          </a:p>
          <a:p>
            <a:r>
              <a:rPr lang="en-US" dirty="0"/>
              <a:t>Distance of the pair of points that are closest together</a:t>
            </a:r>
            <a:br>
              <a:rPr lang="en-US" dirty="0"/>
            </a:br>
            <a:r>
              <a:rPr lang="en-US" dirty="0"/>
              <a:t>(or possibly the pair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620702" y="3651091"/>
            <a:ext cx="28575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955492" y="6133967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1660" y="147939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462213" y="17079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549110" y="15936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539642" y="45433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349210" y="27053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969189" y="245094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132468" y="29339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411640" y="399767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549110" y="47719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84639" y="1479390"/>
            <a:ext cx="2893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Given: </a:t>
            </a:r>
          </a:p>
          <a:p>
            <a:r>
              <a:rPr lang="en-US" sz="2100" dirty="0"/>
              <a:t>A list of points</a:t>
            </a:r>
          </a:p>
          <a:p>
            <a:endParaRPr lang="en-US" sz="2100" dirty="0"/>
          </a:p>
          <a:p>
            <a:r>
              <a:rPr lang="en-US" sz="2100" b="1" dirty="0"/>
              <a:t>Return: </a:t>
            </a:r>
          </a:p>
          <a:p>
            <a:r>
              <a:rPr lang="en-US" sz="2000" dirty="0"/>
              <a:t>Distance of the closest pair of points</a:t>
            </a:r>
            <a:endParaRPr lang="en-US" sz="2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53939" y="1707992"/>
            <a:ext cx="2728746" cy="3097457"/>
            <a:chOff x="5315929" y="1134317"/>
            <a:chExt cx="3638331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5320453" y="1134317"/>
              <a:ext cx="2522369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5320453" y="1394480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5315929" y="1394480"/>
              <a:ext cx="4524" cy="35203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5320453" y="1394480"/>
              <a:ext cx="1050378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5320453" y="1394480"/>
              <a:ext cx="3633807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5320453" y="1394480"/>
              <a:ext cx="2011483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5320453" y="1394480"/>
              <a:ext cx="2567006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66113" y="3651090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13" y="3651090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2620704" y="4744574"/>
            <a:ext cx="20899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We can do better!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3891636" y="5030324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36" y="5030324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0937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7102" y="2000250"/>
            <a:ext cx="10076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96150" y="2000250"/>
            <a:ext cx="0" cy="3886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3314" y="2343150"/>
            <a:ext cx="2975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707025" y="616458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5</a:t>
            </a:fld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E6C-2281-AC45-964F-5C1B8315B400}"/>
              </a:ext>
            </a:extLst>
          </p:cNvPr>
          <p:cNvSpPr txBox="1"/>
          <p:nvPr/>
        </p:nvSpPr>
        <p:spPr>
          <a:xfrm>
            <a:off x="2663315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0AFB8-AF4C-CA45-B2DC-488753FB7430}"/>
              </a:ext>
            </a:extLst>
          </p:cNvPr>
          <p:cNvSpPr txBox="1"/>
          <p:nvPr/>
        </p:nvSpPr>
        <p:spPr>
          <a:xfrm>
            <a:off x="2630936" y="432232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0937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3315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2663315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8688" y="58827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793908" y="590395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314" y="3372903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630936" y="448819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1741749" y="620439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6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0937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3315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2663315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3942" y="58892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73594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314" y="3372903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609230" y="4539388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5296" y="4849897"/>
            <a:ext cx="289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6010" y="5196625"/>
            <a:ext cx="1201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7251530" y="4122140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7381755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1695450" y="6171999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7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614117" y="58785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8490" y="5886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1" y="2118356"/>
            <a:ext cx="1200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7251530" y="4122140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7381755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74376" y="2579387"/>
            <a:ext cx="28501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2" y="377190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74377" y="482797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1666876" y="643175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8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5494" y="2000251"/>
            <a:ext cx="2175207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1646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501538" y="58900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15990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2656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2655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cut.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77703" y="2523429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03" y="2523429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77436" y="3266688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36" y="3266688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7364" y="3768425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64" y="3768425"/>
                <a:ext cx="2850125" cy="1061829"/>
              </a:xfrm>
              <a:prstGeom prst="rect">
                <a:avLst/>
              </a:prstGeom>
              <a:blipFill>
                <a:blip r:embed="rId4"/>
                <a:stretch>
                  <a:fillRect l="-2222" t="-3571" r="-222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96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96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6846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601705" y="5045179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1613388" y="622092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9</a:t>
            </a:fld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9FA48-981B-CA4C-B1E6-F9D3B4E1A651}"/>
              </a:ext>
            </a:extLst>
          </p:cNvPr>
          <p:cNvSpPr txBox="1"/>
          <p:nvPr/>
        </p:nvSpPr>
        <p:spPr>
          <a:xfrm>
            <a:off x="6254546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3003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37549</TotalTime>
  <Words>962</Words>
  <Application>Microsoft Macintosh PowerPoint</Application>
  <PresentationFormat>Widescreen</PresentationFormat>
  <Paragraphs>263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More Divide and Conquer: Closest Pair of Points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Spanning the Cut</vt:lpstr>
      <vt:lpstr>Closest Pair of Points: Divide and Conquer</vt:lpstr>
      <vt:lpstr>Closest Pair of Points: Divide and Conquer</vt:lpstr>
      <vt:lpstr>Summary for Closest Pair of Points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496</cp:revision>
  <cp:lastPrinted>2010-02-08T18:40:35Z</cp:lastPrinted>
  <dcterms:created xsi:type="dcterms:W3CDTF">2010-02-08T18:32:44Z</dcterms:created>
  <dcterms:modified xsi:type="dcterms:W3CDTF">2022-09-30T12:29:24Z</dcterms:modified>
</cp:coreProperties>
</file>