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671" r:id="rId13"/>
    <p:sldId id="587" r:id="rId14"/>
    <p:sldId id="512" r:id="rId15"/>
    <p:sldId id="514" r:id="rId16"/>
    <p:sldId id="491" r:id="rId17"/>
    <p:sldId id="666" r:id="rId18"/>
    <p:sldId id="672" r:id="rId19"/>
    <p:sldId id="667" r:id="rId20"/>
    <p:sldId id="646" r:id="rId21"/>
    <p:sldId id="492" r:id="rId22"/>
    <p:sldId id="647" r:id="rId23"/>
    <p:sldId id="648" r:id="rId24"/>
    <p:sldId id="649" r:id="rId25"/>
    <p:sldId id="451" r:id="rId26"/>
    <p:sldId id="6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671"/>
            <p14:sldId id="587"/>
            <p14:sldId id="512"/>
            <p14:sldId id="514"/>
            <p14:sldId id="491"/>
            <p14:sldId id="666"/>
            <p14:sldId id="672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6"/>
    <p:restoredTop sz="92936" autoAdjust="0"/>
  </p:normalViewPr>
  <p:slideViewPr>
    <p:cSldViewPr>
      <p:cViewPr varScale="1">
        <p:scale>
          <a:sx n="148" d="100"/>
          <a:sy n="148" d="100"/>
        </p:scale>
        <p:origin x="3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10363200" cy="19812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</a:br>
            <a:r>
              <a:rPr lang="en-US" sz="53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Introduction / Making Change</a:t>
            </a:r>
            <a:endParaRPr lang="en-US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447801"/>
                <a:ext cx="10972800" cy="4724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prove it on the board --&gt;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447801"/>
                <a:ext cx="10972800" cy="4724399"/>
              </a:xfrm>
              <a:blipFill>
                <a:blip r:embed="rId4"/>
                <a:stretch>
                  <a:fillRect l="-1389" r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1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We’ve shown the </a:t>
            </a:r>
            <a:r>
              <a:rPr lang="en-US" b="1" i="1" dirty="0"/>
              <a:t>Coin Change Problem </a:t>
            </a:r>
            <a:r>
              <a:rPr lang="en-US" dirty="0"/>
              <a:t>has </a:t>
            </a:r>
            <a:r>
              <a:rPr lang="en-US" b="1" i="1" dirty="0"/>
              <a:t>Optimal Substructure</a:t>
            </a:r>
          </a:p>
          <a:p>
            <a:pPr lvl="1"/>
            <a:r>
              <a:rPr lang="en-US" dirty="0"/>
              <a:t>We’ve presented a </a:t>
            </a:r>
            <a:r>
              <a:rPr lang="en-US" b="1" i="1" dirty="0"/>
              <a:t>Greedy Algorithm </a:t>
            </a:r>
            <a:r>
              <a:rPr lang="en-US" dirty="0"/>
              <a:t>that MIGHT solve it</a:t>
            </a:r>
          </a:p>
          <a:p>
            <a:endParaRPr lang="en-US" dirty="0"/>
          </a:p>
          <a:p>
            <a:r>
              <a:rPr lang="en-US" dirty="0"/>
              <a:t>Up Next:</a:t>
            </a:r>
          </a:p>
          <a:p>
            <a:pPr lvl="1"/>
            <a:r>
              <a:rPr lang="en-US" dirty="0"/>
              <a:t>Prove that the greedy algorithm is </a:t>
            </a:r>
            <a:r>
              <a:rPr lang="en-US" b="1" i="1" u="sng" dirty="0"/>
              <a:t>correct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10701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2"/>
            <a:r>
              <a:rPr lang="en-US" dirty="0"/>
              <a:t>… and so on if more coins are available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 one of the following: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b="1" i="1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First example problem:</a:t>
            </a:r>
          </a:p>
          <a:p>
            <a:pPr lvl="1"/>
            <a:r>
              <a:rPr lang="en-US" dirty="0"/>
              <a:t>Coin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95400"/>
            <a:ext cx="10972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Inputs</a:t>
            </a:r>
            <a:r>
              <a:rPr lang="en-US" dirty="0"/>
              <a:t>: the dollar-amount </a:t>
            </a:r>
            <a:r>
              <a:rPr lang="en-US" i="1" dirty="0"/>
              <a:t>A</a:t>
            </a:r>
            <a:r>
              <a:rPr lang="en-US" dirty="0"/>
              <a:t> to return and set of coins </a:t>
            </a:r>
          </a:p>
          <a:p>
            <a:r>
              <a:rPr lang="en-US" b="1" i="1" dirty="0"/>
              <a:t>Output</a:t>
            </a:r>
            <a:r>
              <a:rPr lang="en-US" dirty="0"/>
              <a:t>: a set of coins</a:t>
            </a:r>
          </a:p>
          <a:p>
            <a:endParaRPr lang="en-US" dirty="0"/>
          </a:p>
          <a:p>
            <a:r>
              <a:rPr lang="en-US" b="1" i="1" dirty="0"/>
              <a:t>Feasible Solution</a:t>
            </a:r>
            <a:r>
              <a:rPr lang="en-US" dirty="0"/>
              <a:t>: Any set of coins that makes exactly A cents</a:t>
            </a:r>
          </a:p>
          <a:p>
            <a:r>
              <a:rPr lang="en-US" b="1" i="1" dirty="0"/>
              <a:t>Optimal Solution</a:t>
            </a:r>
            <a:r>
              <a:rPr lang="en-US" dirty="0"/>
              <a:t>: The feasible solution with fewest coins!</a:t>
            </a:r>
          </a:p>
          <a:p>
            <a:endParaRPr lang="en-US" dirty="0"/>
          </a:p>
          <a:p>
            <a:r>
              <a:rPr lang="en-US" b="1" i="1" dirty="0"/>
              <a:t>Brute Force Algorithm</a:t>
            </a:r>
            <a:r>
              <a:rPr lang="en-US" dirty="0"/>
              <a:t>: Loop through all feasible solutions. How many are there?</a:t>
            </a:r>
          </a:p>
          <a:p>
            <a:endParaRPr lang="en-US" dirty="0"/>
          </a:p>
          <a:p>
            <a:r>
              <a:rPr lang="en-US" dirty="0"/>
              <a:t>What is the algorithm we use here?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17520</TotalTime>
  <Words>1802</Words>
  <Application>Microsoft Macintosh PowerPoint</Application>
  <PresentationFormat>Widescreen</PresentationFormat>
  <Paragraphs>228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Lucida Console</vt:lpstr>
      <vt:lpstr>Lucida Sans Unicode</vt:lpstr>
      <vt:lpstr>Monotype Sorts</vt:lpstr>
      <vt:lpstr>CS4102-SlimGray</vt:lpstr>
      <vt:lpstr>Greedy Algorithms Introduction / Making Change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Proof</vt:lpstr>
      <vt:lpstr>Need more on Optimal Substructure Property?</vt:lpstr>
      <vt:lpstr>A Change Algorithm</vt:lpstr>
      <vt:lpstr>Evaluating Our Greedy Algorithm</vt:lpstr>
      <vt:lpstr>Algorithm for making change</vt:lpstr>
      <vt:lpstr>Summary So Far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1292</cp:revision>
  <dcterms:created xsi:type="dcterms:W3CDTF">2017-08-21T20:54:06Z</dcterms:created>
  <dcterms:modified xsi:type="dcterms:W3CDTF">2022-10-05T13:57:58Z</dcterms:modified>
</cp:coreProperties>
</file>