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42" r:id="rId2"/>
    <p:sldId id="685" r:id="rId3"/>
    <p:sldId id="680" r:id="rId4"/>
    <p:sldId id="511" r:id="rId5"/>
    <p:sldId id="363" r:id="rId6"/>
    <p:sldId id="364" r:id="rId7"/>
    <p:sldId id="401" r:id="rId8"/>
    <p:sldId id="366" r:id="rId9"/>
    <p:sldId id="368" r:id="rId10"/>
    <p:sldId id="384" r:id="rId11"/>
    <p:sldId id="369" r:id="rId12"/>
    <p:sldId id="371" r:id="rId13"/>
    <p:sldId id="370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80"/>
            <p14:sldId id="511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2901" autoAdjust="0"/>
  </p:normalViewPr>
  <p:slideViewPr>
    <p:cSldViewPr>
      <p:cViewPr varScale="1">
        <p:scale>
          <a:sx n="133" d="100"/>
          <a:sy n="133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Coin 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13027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51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2"/>
            <a:r>
              <a:rPr lang="en-US" dirty="0"/>
              <a:t>Coin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</a:t>
            </a:r>
            <a:br>
              <a:rPr lang="en-US" dirty="0"/>
            </a:br>
            <a:r>
              <a:rPr lang="en-US" dirty="0"/>
              <a:t>with non-traditional coin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16557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{10, 1, 1}</a:t>
            </a:r>
          </a:p>
          <a:p>
            <a:pPr lvl="1"/>
            <a:r>
              <a:rPr lang="en-US" dirty="0"/>
              <a:t>But {6, 6}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7565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325931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   </a:t>
            </a:r>
            <a:r>
              <a:rPr lang="en-US" dirty="0">
                <a:latin typeface="+mj-lt"/>
              </a:rPr>
              <a:t>(the amount)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  (same amount, but with one fewer of </a:t>
            </a:r>
            <a:r>
              <a:rPr lang="en-US" sz="1800"/>
              <a:t>the coin-options)</a:t>
            </a:r>
            <a:endParaRPr lang="en-US" sz="1800" dirty="0"/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356939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7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15676</TotalTime>
  <Words>1355</Words>
  <Application>Microsoft Macintosh PowerPoint</Application>
  <PresentationFormat>Widescreen</PresentationFormat>
  <Paragraphs>256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Helvetica Neue Thin</vt:lpstr>
      <vt:lpstr>CS4102-SlimGray</vt:lpstr>
      <vt:lpstr>Equation</vt:lpstr>
      <vt:lpstr>Dynamic Programming Coin Change</vt:lpstr>
      <vt:lpstr>Dynamic Programming and Greedy Approach</vt:lpstr>
      <vt:lpstr>Coin Change with non-traditional coin sets</vt:lpstr>
      <vt:lpstr>Making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1279</cp:revision>
  <dcterms:created xsi:type="dcterms:W3CDTF">2017-08-21T20:54:06Z</dcterms:created>
  <dcterms:modified xsi:type="dcterms:W3CDTF">2022-09-01T14:23:57Z</dcterms:modified>
</cp:coreProperties>
</file>