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22"/>
  </p:notesMasterIdLst>
  <p:handoutMasterIdLst>
    <p:handoutMasterId r:id="rId23"/>
  </p:handoutMasterIdLst>
  <p:sldIdLst>
    <p:sldId id="447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</p:sldIdLst>
  <p:sldSz cx="12192000" cy="6858000"/>
  <p:notesSz cx="7315200" cy="9601200"/>
  <p:custDataLst>
    <p:tags r:id="rId2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28"/>
    <p:restoredTop sz="94737"/>
  </p:normalViewPr>
  <p:slideViewPr>
    <p:cSldViewPr>
      <p:cViewPr varScale="1">
        <p:scale>
          <a:sx n="135" d="100"/>
          <a:sy n="135" d="100"/>
        </p:scale>
        <p:origin x="84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10/17/22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10/17/22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10/17/22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x7Vf8sU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hyperlink" Target="https://discord.gg/x7Vf8sU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hyperlink" Target="https://discord.gg/x7Vf8sU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hyperlink" Target="https://discord.gg/x7Vf8sU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hyperlink" Target="https://discord.gg/x7Vf8sU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done or VERY close to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After today, you should start working on module 2 </a:t>
            </a:r>
            <a:r>
              <a:rPr lang="en-US" dirty="0" err="1"/>
              <a:t>homeworks</a:t>
            </a:r>
            <a:endParaRPr lang="en-US" dirty="0"/>
          </a:p>
          <a:p>
            <a:pPr lvl="1"/>
            <a:r>
              <a:rPr lang="en-US" dirty="0"/>
              <a:t>recommended deadline is on 9/23</a:t>
            </a:r>
          </a:p>
          <a:p>
            <a:r>
              <a:rPr lang="en-US" dirty="0"/>
              <a:t>First quiz day is coming up fast.</a:t>
            </a:r>
          </a:p>
          <a:p>
            <a:pPr lvl="1"/>
            <a:r>
              <a:rPr lang="en-US" dirty="0"/>
              <a:t>Modules 1-2 quiz: Monday 9/26</a:t>
            </a:r>
          </a:p>
          <a:p>
            <a:r>
              <a:rPr lang="en-US" dirty="0"/>
              <a:t>Videos for reviewing sorting algorithms (for you 2150 folks) have been posted to lecture capture. Might need to scroll down.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Kruskal’s and onward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3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/>
          </a:bodyPr>
          <a:lstStyle/>
          <a:p>
            <a:r>
              <a:rPr lang="en-US" dirty="0"/>
              <a:t>You should be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I will post Friday’s recording soon (sorry about that)</a:t>
            </a:r>
          </a:p>
          <a:p>
            <a:r>
              <a:rPr lang="en-US" dirty="0"/>
              <a:t>We are moving to Gilmer this Wednesday. Today is our last class in this room.</a:t>
            </a:r>
          </a:p>
          <a:p>
            <a:r>
              <a:rPr lang="en-US" dirty="0"/>
              <a:t>Today we start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9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officially Fall...I think? Yay!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0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is officially cold?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Recommended deadline is today but try to be done by next Tuesday at the absolute latest</a:t>
            </a:r>
          </a:p>
          <a:p>
            <a:pPr lvl="1"/>
            <a:r>
              <a:rPr lang="en-US" dirty="0"/>
              <a:t>Hard deadline (modules 1 and 2) is coming up fast. Oct. 5. No extensions!!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Written assignment will get feedback if submitted by Thursday</a:t>
            </a:r>
          </a:p>
          <a:p>
            <a:r>
              <a:rPr lang="en-US" dirty="0"/>
              <a:t>Hard deadline for modules 1-2 fast approaching (Oct. 5)</a:t>
            </a:r>
          </a:p>
          <a:p>
            <a:r>
              <a:rPr lang="en-US" dirty="0"/>
              <a:t>The quiz was on Monday</a:t>
            </a:r>
          </a:p>
          <a:p>
            <a:pPr lvl="1"/>
            <a:r>
              <a:rPr lang="en-US" dirty="0"/>
              <a:t>It will be graded soon (I think by end of the week)</a:t>
            </a:r>
          </a:p>
          <a:p>
            <a:pPr lvl="1"/>
            <a:r>
              <a:rPr lang="en-US" dirty="0"/>
              <a:t>Quick poll on how the quiz went?</a:t>
            </a:r>
          </a:p>
          <a:p>
            <a:r>
              <a:rPr lang="en-US" dirty="0"/>
              <a:t>If you haven’t watched those sorting reviews, that is bad. You need it today!</a:t>
            </a:r>
          </a:p>
          <a:p>
            <a:r>
              <a:rPr lang="en-US" dirty="0"/>
              <a:t>We are out of the CS2150 / DSA1 Divide now. Yay!</a:t>
            </a:r>
          </a:p>
          <a:p>
            <a:r>
              <a:rPr lang="en-US" dirty="0"/>
              <a:t>Today we continue module 3. Closest pair of points!!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8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Many of you submitted written assignment by last night. Good job!!</a:t>
            </a:r>
          </a:p>
          <a:p>
            <a:r>
              <a:rPr lang="en-US" dirty="0"/>
              <a:t>Hard deadline for modules 1-2 fast approaching (Oct. 5). MANY have not submitted wiring yet. It is pretty tough. </a:t>
            </a:r>
          </a:p>
          <a:p>
            <a:r>
              <a:rPr lang="en-US" dirty="0"/>
              <a:t>Module 3 recommended deadline is about 1 week after break</a:t>
            </a:r>
          </a:p>
          <a:p>
            <a:pPr lvl="1"/>
            <a:r>
              <a:rPr lang="en-US" dirty="0"/>
              <a:t>Schedule says NEXT Friday but no worries if you talk an extra weekend or so.</a:t>
            </a:r>
          </a:p>
          <a:p>
            <a:pPr lvl="1"/>
            <a:r>
              <a:rPr lang="en-US" dirty="0"/>
              <a:t>You should be starting on this if you are able to.</a:t>
            </a:r>
          </a:p>
          <a:p>
            <a:r>
              <a:rPr lang="en-US" dirty="0"/>
              <a:t>The quiz was on Monday</a:t>
            </a:r>
          </a:p>
          <a:p>
            <a:pPr lvl="1"/>
            <a:r>
              <a:rPr lang="en-US" dirty="0"/>
              <a:t>It almost graded (but not quite). I’ll send email with passing details, etc. once it is done.</a:t>
            </a:r>
          </a:p>
          <a:p>
            <a:r>
              <a:rPr lang="en-US" dirty="0"/>
              <a:t>We are out of the CS2150 / DSA1 Divide now. Yay!</a:t>
            </a:r>
          </a:p>
          <a:p>
            <a:r>
              <a:rPr lang="en-US" dirty="0"/>
              <a:t>Today we finish module 3. We will be talking about </a:t>
            </a:r>
            <a:r>
              <a:rPr lang="en-US" dirty="0" err="1"/>
              <a:t>Quickselect</a:t>
            </a:r>
            <a:r>
              <a:rPr lang="en-US" dirty="0"/>
              <a:t>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2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Written assignments submitted before Thursday are graded. </a:t>
            </a:r>
          </a:p>
          <a:p>
            <a:r>
              <a:rPr lang="en-US" dirty="0"/>
              <a:t>Hard Deadline is Tonight for module 1-2 homework.</a:t>
            </a:r>
          </a:p>
          <a:p>
            <a:pPr lvl="1"/>
            <a:r>
              <a:rPr lang="en-US" dirty="0"/>
              <a:t>No extensions (you’ve already been given one).</a:t>
            </a:r>
          </a:p>
          <a:p>
            <a:r>
              <a:rPr lang="en-US" dirty="0"/>
              <a:t>Module 3 recommended deadline is this Friday</a:t>
            </a:r>
          </a:p>
          <a:p>
            <a:pPr lvl="1"/>
            <a:r>
              <a:rPr lang="en-US" dirty="0"/>
              <a:t>But...way more reasonable to shoot for next Monday maybe</a:t>
            </a:r>
          </a:p>
          <a:p>
            <a:pPr lvl="1"/>
            <a:r>
              <a:rPr lang="en-US" dirty="0"/>
              <a:t>Technically it’s been 2 weeks since we did recurrences and closest pair</a:t>
            </a:r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we begin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7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Oct.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We will try to grade all written assignments before the drop deadline </a:t>
            </a:r>
          </a:p>
          <a:p>
            <a:r>
              <a:rPr lang="en-US" dirty="0"/>
              <a:t>Hard Deadline has passed for modules 1-2.</a:t>
            </a:r>
          </a:p>
          <a:p>
            <a:r>
              <a:rPr lang="en-US" dirty="0"/>
              <a:t>Module 3 recommended deadline is this Friday</a:t>
            </a:r>
          </a:p>
          <a:p>
            <a:pPr lvl="1"/>
            <a:r>
              <a:rPr lang="en-US" dirty="0"/>
              <a:t>You should be done with one of the two </a:t>
            </a:r>
            <a:r>
              <a:rPr lang="en-US" dirty="0" err="1"/>
              <a:t>homeworks</a:t>
            </a:r>
            <a:r>
              <a:rPr lang="en-US" dirty="0"/>
              <a:t> and working on the other</a:t>
            </a:r>
          </a:p>
          <a:p>
            <a:r>
              <a:rPr lang="en-US" dirty="0"/>
              <a:t>Module 4 </a:t>
            </a:r>
            <a:r>
              <a:rPr lang="en-US" dirty="0" err="1"/>
              <a:t>homeworks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You can start the first one after today’s lecture (Moving Boxes)</a:t>
            </a:r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</a:t>
            </a:r>
            <a:r>
              <a:rPr lang="en-US"/>
              <a:t>we continue </a:t>
            </a:r>
            <a:r>
              <a:rPr lang="en-US" dirty="0"/>
              <a:t>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64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Oct.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will try to grade all written assignments before the drop deadline</a:t>
            </a:r>
          </a:p>
          <a:p>
            <a:pPr lvl="1"/>
            <a:r>
              <a:rPr lang="en-US" dirty="0"/>
              <a:t>many of you already have it returned. About 40 left to grade. </a:t>
            </a:r>
          </a:p>
          <a:p>
            <a:r>
              <a:rPr lang="en-US" dirty="0"/>
              <a:t>Module 3 recommended deadline is passed us</a:t>
            </a:r>
          </a:p>
          <a:p>
            <a:pPr lvl="1"/>
            <a:r>
              <a:rPr lang="en-US" dirty="0"/>
              <a:t>You should be done with one of the two </a:t>
            </a:r>
            <a:r>
              <a:rPr lang="en-US" dirty="0" err="1"/>
              <a:t>homeworks</a:t>
            </a:r>
            <a:r>
              <a:rPr lang="en-US" dirty="0"/>
              <a:t> and working on the other</a:t>
            </a:r>
          </a:p>
          <a:p>
            <a:r>
              <a:rPr lang="en-US" dirty="0"/>
              <a:t>Recommended schedule moving forward</a:t>
            </a:r>
          </a:p>
          <a:p>
            <a:pPr lvl="1"/>
            <a:r>
              <a:rPr lang="en-US" dirty="0"/>
              <a:t>Finish module 3 </a:t>
            </a:r>
            <a:r>
              <a:rPr lang="en-US" dirty="0" err="1"/>
              <a:t>hw</a:t>
            </a:r>
            <a:r>
              <a:rPr lang="en-US" dirty="0"/>
              <a:t> if you haven’t already THIS WEEK</a:t>
            </a:r>
          </a:p>
          <a:p>
            <a:pPr lvl="1"/>
            <a:r>
              <a:rPr lang="en-US" dirty="0"/>
              <a:t>Do programming </a:t>
            </a:r>
            <a:r>
              <a:rPr lang="en-US" dirty="0" err="1"/>
              <a:t>hw</a:t>
            </a:r>
            <a:r>
              <a:rPr lang="en-US" dirty="0"/>
              <a:t> for module 4 (Moving Boxes) THIS WEEK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hw</a:t>
            </a:r>
            <a:r>
              <a:rPr lang="en-US" dirty="0"/>
              <a:t> 4 number two next week (daycare </a:t>
            </a:r>
            <a:r>
              <a:rPr lang="en-US"/>
              <a:t>/ nursery)</a:t>
            </a:r>
            <a:endParaRPr lang="en-US" dirty="0"/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we continue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12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written assignments were graded in time for the drop deadline as promised! </a:t>
            </a:r>
          </a:p>
          <a:p>
            <a:r>
              <a:rPr lang="en-US" dirty="0"/>
              <a:t>Module 3 recommended deadline is passed us</a:t>
            </a:r>
          </a:p>
          <a:p>
            <a:pPr lvl="1"/>
            <a:r>
              <a:rPr lang="en-US" dirty="0"/>
              <a:t>You really should be done or finishing up module 3 right now</a:t>
            </a:r>
          </a:p>
          <a:p>
            <a:r>
              <a:rPr lang="en-US" dirty="0"/>
              <a:t>Recommended schedule moving forward</a:t>
            </a:r>
          </a:p>
          <a:p>
            <a:pPr lvl="1"/>
            <a:r>
              <a:rPr lang="en-US" dirty="0"/>
              <a:t>Finish module 3 </a:t>
            </a:r>
            <a:r>
              <a:rPr lang="en-US" dirty="0" err="1"/>
              <a:t>hw</a:t>
            </a:r>
            <a:r>
              <a:rPr lang="en-US" dirty="0"/>
              <a:t> if you haven’t already THIS WEEK</a:t>
            </a:r>
          </a:p>
          <a:p>
            <a:pPr lvl="1"/>
            <a:r>
              <a:rPr lang="en-US" dirty="0"/>
              <a:t>Do programming </a:t>
            </a:r>
            <a:r>
              <a:rPr lang="en-US" dirty="0" err="1"/>
              <a:t>hw</a:t>
            </a:r>
            <a:r>
              <a:rPr lang="en-US" dirty="0"/>
              <a:t> for module 4 (Moving Boxes) THIS WEEK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hw</a:t>
            </a:r>
            <a:r>
              <a:rPr lang="en-US" dirty="0"/>
              <a:t> 4 number two next week (daycare / nursery)</a:t>
            </a:r>
          </a:p>
          <a:p>
            <a:r>
              <a:rPr lang="en-US" dirty="0"/>
              <a:t>Quick tip / clarification for Moving Boxes…</a:t>
            </a:r>
          </a:p>
          <a:p>
            <a:r>
              <a:rPr lang="en-US" dirty="0"/>
              <a:t>Quiz day 2 is fast approaching (Oct. 24), one week from next Mon.</a:t>
            </a:r>
          </a:p>
          <a:p>
            <a:pPr lvl="1"/>
            <a:r>
              <a:rPr lang="en-US" dirty="0"/>
              <a:t>Best quiz strategy?</a:t>
            </a:r>
          </a:p>
          <a:p>
            <a:r>
              <a:rPr lang="en-US" dirty="0"/>
              <a:t>Today we continue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7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Aug.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isn’t fully setup yet, but we will get there.</a:t>
            </a:r>
          </a:p>
          <a:p>
            <a:r>
              <a:rPr lang="en-US" dirty="0"/>
              <a:t>My final thoughts on the subject of CSO1 after DSA2 and such…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are now posted, homework links fixed, first 2 modules </a:t>
            </a:r>
            <a:r>
              <a:rPr lang="en-US" dirty="0" err="1"/>
              <a:t>hw</a:t>
            </a:r>
            <a:r>
              <a:rPr lang="en-US" dirty="0"/>
              <a:t> set!</a:t>
            </a:r>
          </a:p>
          <a:p>
            <a:pPr lvl="1"/>
            <a:r>
              <a:rPr lang="en-US" dirty="0"/>
              <a:t>Slides now have a column listing the CLRS chapters for that slide deck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We have a graduate TA and two other “Head” Tas. Will post to website soon.</a:t>
            </a:r>
          </a:p>
          <a:p>
            <a:r>
              <a:rPr lang="en-US" dirty="0"/>
              <a:t>Today we start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Oct.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done with module 3 HW by now.</a:t>
            </a:r>
          </a:p>
          <a:p>
            <a:r>
              <a:rPr lang="en-US" dirty="0"/>
              <a:t>You should be working on your second module 4 homework this week</a:t>
            </a:r>
          </a:p>
          <a:p>
            <a:pPr lvl="1"/>
            <a:r>
              <a:rPr lang="en-US" dirty="0"/>
              <a:t>Probably Daycare / Nursery</a:t>
            </a:r>
          </a:p>
          <a:p>
            <a:r>
              <a:rPr lang="en-US" dirty="0"/>
              <a:t>For Daycare: Make sure you think about the greedy choice property carefully. It is a little bit complicated (but not too bad)</a:t>
            </a:r>
          </a:p>
          <a:p>
            <a:r>
              <a:rPr lang="en-US" dirty="0"/>
              <a:t>Quiz day 2 is NEXT Monday</a:t>
            </a:r>
          </a:p>
          <a:p>
            <a:pPr lvl="1"/>
            <a:r>
              <a:rPr lang="en-US" dirty="0"/>
              <a:t>New quiz attempt at modules 3,4</a:t>
            </a:r>
          </a:p>
          <a:p>
            <a:pPr lvl="1"/>
            <a:r>
              <a:rPr lang="en-US" dirty="0"/>
              <a:t>Retakes available for modules 1,2</a:t>
            </a:r>
          </a:p>
          <a:p>
            <a:r>
              <a:rPr lang="en-US" dirty="0"/>
              <a:t>Today we begin module 5 (dynamic programming!)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1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finalized on website. Head TA info is on website as well.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I’ll set up a room and such for that soon.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Today we continue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0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updated again. Have those been going ok so far?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See website for room and such.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3 modules now. Deadline set to recommended deadline.</a:t>
            </a:r>
          </a:p>
          <a:p>
            <a:r>
              <a:rPr lang="en-US" dirty="0"/>
              <a:t>I’ll let you know when you are “ready” to start each homework. Should be able to get started after today’s lecture (I think)</a:t>
            </a:r>
          </a:p>
          <a:p>
            <a:r>
              <a:rPr lang="en-US" dirty="0"/>
              <a:t>I’m working on figuring out the Final Exam date / details.</a:t>
            </a:r>
          </a:p>
          <a:p>
            <a:r>
              <a:rPr lang="en-US" dirty="0"/>
              <a:t>Today we continue module 1 (graphs), finish BFS, start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homeworks</a:t>
            </a:r>
            <a:r>
              <a:rPr lang="en-US" dirty="0"/>
              <a:t> posted (finalized through module 5).</a:t>
            </a:r>
          </a:p>
          <a:p>
            <a:pPr lvl="1"/>
            <a:r>
              <a:rPr lang="en-US" dirty="0"/>
              <a:t>Minor schedule changes / updates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5 modules now. Deadline set to recommended deadline.</a:t>
            </a:r>
          </a:p>
          <a:p>
            <a:r>
              <a:rPr lang="en-US" dirty="0"/>
              <a:t>You can now start the “board games” homework assignment</a:t>
            </a:r>
          </a:p>
          <a:p>
            <a:r>
              <a:rPr lang="en-US" dirty="0"/>
              <a:t>After today, you’ll PROBABLY be able to start the “tasks” homework as well</a:t>
            </a:r>
          </a:p>
          <a:p>
            <a:r>
              <a:rPr lang="en-US" dirty="0"/>
              <a:t>Today we continue module 1 (graphs), finish DFS, and probably do Topological sort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3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Any issues with OH so far? Any adjustments we need to make?</a:t>
            </a:r>
          </a:p>
          <a:p>
            <a:r>
              <a:rPr lang="en-US" dirty="0"/>
              <a:t>Today we finish module 1 by going over Strongly Connected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5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Quick comment about online vs. in-person OH</a:t>
            </a:r>
          </a:p>
          <a:p>
            <a:r>
              <a:rPr lang="en-US" dirty="0"/>
              <a:t>First discussion section was yesterday. Sounds like it went well but we might move to a room that is more private.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begin module 2!!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We will likely be changing the room for the Tuesday discussion sections…stay tuned.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continue module 2. Dijkstra proof of correctness + Prim’s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8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You should have 1 of them finished by now, and another almost completed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Still no solid updates on discussion room section change. Not a lot of room options. Will let you know if things change. Check website to confirm.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Prim’s, Indirect Heaps, and Kruskal’s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9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39317</TotalTime>
  <Words>2393</Words>
  <Application>Microsoft Macintosh PowerPoint</Application>
  <PresentationFormat>Widescreen</PresentationFormat>
  <Paragraphs>224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Friday, Aug. 26</vt:lpstr>
      <vt:lpstr>Monday, Aug. 29</vt:lpstr>
      <vt:lpstr>Wednesday, Aug. 31</vt:lpstr>
      <vt:lpstr>Friday, Sep. 2</vt:lpstr>
      <vt:lpstr>Monday, Sep. 5</vt:lpstr>
      <vt:lpstr>Wednesday, Sep. 7</vt:lpstr>
      <vt:lpstr>Friday, Sep. 9</vt:lpstr>
      <vt:lpstr>Monday, Sep. 12</vt:lpstr>
      <vt:lpstr>Wednesday, Sep. 14</vt:lpstr>
      <vt:lpstr>Monday, Sep. 19</vt:lpstr>
      <vt:lpstr>Wednesday, Sep. 21</vt:lpstr>
      <vt:lpstr>Friday, Sep. 23</vt:lpstr>
      <vt:lpstr>Wednesday, Sep. 28</vt:lpstr>
      <vt:lpstr>Friday, Sep. 30</vt:lpstr>
      <vt:lpstr>Wednesday, Oct. 5</vt:lpstr>
      <vt:lpstr>Friday, Oct. 7</vt:lpstr>
      <vt:lpstr>Monday, Oct. 10</vt:lpstr>
      <vt:lpstr>Wednesday, Oct. 12</vt:lpstr>
      <vt:lpstr>Monday, Oct. 17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502</cp:revision>
  <cp:lastPrinted>1999-12-17T13:56:08Z</cp:lastPrinted>
  <dcterms:created xsi:type="dcterms:W3CDTF">2010-01-20T18:12:12Z</dcterms:created>
  <dcterms:modified xsi:type="dcterms:W3CDTF">2022-10-17T14:02:17Z</dcterms:modified>
</cp:coreProperties>
</file>