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642" r:id="rId2"/>
    <p:sldId id="685" r:id="rId3"/>
    <p:sldId id="638" r:id="rId4"/>
    <p:sldId id="640" r:id="rId5"/>
    <p:sldId id="617" r:id="rId6"/>
    <p:sldId id="645" r:id="rId7"/>
    <p:sldId id="449" r:id="rId8"/>
    <p:sldId id="669" r:id="rId9"/>
    <p:sldId id="301" r:id="rId10"/>
    <p:sldId id="302" r:id="rId11"/>
    <p:sldId id="303" r:id="rId12"/>
    <p:sldId id="304" r:id="rId13"/>
    <p:sldId id="305" r:id="rId14"/>
    <p:sldId id="686" r:id="rId15"/>
    <p:sldId id="688" r:id="rId16"/>
    <p:sldId id="662" r:id="rId17"/>
    <p:sldId id="256" r:id="rId18"/>
    <p:sldId id="309" r:id="rId19"/>
    <p:sldId id="306" r:id="rId20"/>
    <p:sldId id="386" r:id="rId21"/>
    <p:sldId id="313" r:id="rId22"/>
    <p:sldId id="476" r:id="rId23"/>
    <p:sldId id="621" r:id="rId24"/>
    <p:sldId id="588" r:id="rId25"/>
    <p:sldId id="622" r:id="rId26"/>
    <p:sldId id="601" r:id="rId27"/>
    <p:sldId id="602" r:id="rId28"/>
    <p:sldId id="603" r:id="rId29"/>
    <p:sldId id="604" r:id="rId30"/>
    <p:sldId id="605" r:id="rId31"/>
    <p:sldId id="664" r:id="rId32"/>
    <p:sldId id="606" r:id="rId33"/>
    <p:sldId id="607" r:id="rId34"/>
    <p:sldId id="608" r:id="rId35"/>
    <p:sldId id="609" r:id="rId36"/>
    <p:sldId id="610" r:id="rId37"/>
    <p:sldId id="63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38"/>
            <p14:sldId id="640"/>
            <p14:sldId id="617"/>
            <p14:sldId id="645"/>
            <p14:sldId id="449"/>
            <p14:sldId id="669"/>
            <p14:sldId id="301"/>
            <p14:sldId id="302"/>
            <p14:sldId id="303"/>
            <p14:sldId id="304"/>
            <p14:sldId id="305"/>
            <p14:sldId id="686"/>
            <p14:sldId id="688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64"/>
            <p14:sldId id="606"/>
            <p14:sldId id="607"/>
            <p14:sldId id="608"/>
            <p14:sldId id="609"/>
            <p14:sldId id="610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9"/>
    <p:restoredTop sz="92905" autoAdjust="0"/>
  </p:normalViewPr>
  <p:slideViewPr>
    <p:cSldViewPr>
      <p:cViewPr varScale="1">
        <p:scale>
          <a:sx n="145" d="100"/>
          <a:sy n="145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and Log / Rod Cutting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0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549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85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8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47800" y="151765"/>
            <a:ext cx="9448800" cy="8382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Bottom-Up Dynamic Programming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Bottom-Up Dynamic Programming is similar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Solve the base cases first!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Fill in the next biggest sub-problems next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Repeat.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Draw a picture to visualize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20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Bottom-Up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219200"/>
            <a:ext cx="114300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Not recursive. Just fills in answers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fib(</a:t>
            </a:r>
            <a:r>
              <a:rPr lang="en-US" altLang="en-US" sz="2600" i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 n):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long result[n+1];			</a:t>
            </a:r>
            <a:r>
              <a:rPr lang="en-US" altLang="en-US" sz="2600" i="1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//index n stores nth fib number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result[0] = 0; result[1] = 1;		</a:t>
            </a:r>
            <a:r>
              <a:rPr lang="en-US" altLang="en-US" sz="2600" i="1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//fill in base cases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600" i="1" dirty="0">
              <a:solidFill>
                <a:schemeClr val="tx2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for </a:t>
            </a:r>
            <a:r>
              <a:rPr lang="en-US" altLang="en-US" sz="26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 = 2 to 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	result[</a:t>
            </a:r>
            <a:r>
              <a:rPr lang="en-US" altLang="en-US" sz="26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] = result[i-1] + result[i-2];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600" i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return result[n];</a:t>
            </a:r>
          </a:p>
        </p:txBody>
      </p:sp>
    </p:spTree>
    <p:extLst>
      <p:ext uri="{BB962C8B-B14F-4D97-AF65-F5344CB8AC3E}">
        <p14:creationId xmlns:p14="http://schemas.microsoft.com/office/powerpoint/2010/main" val="260006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and Log Cutting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work “bottom-up” or “top-down” (as seen with fib)</a:t>
            </a:r>
          </a:p>
          <a:p>
            <a:pPr lvl="1"/>
            <a:r>
              <a:rPr lang="en-US" dirty="0"/>
              <a:t>Both techniques store answers to subproblems in memory and look them up when necessary.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Intro to Dynamic Programming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Example DP Problem:</a:t>
            </a:r>
          </a:p>
          <a:p>
            <a:pPr lvl="2"/>
            <a:r>
              <a:rPr lang="en-US" dirty="0"/>
              <a:t>Log Cutting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11506200" cy="5181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  <a:p>
            <a:pPr marL="914400" lvl="1" indent="-514350"/>
            <a:r>
              <a:rPr lang="en-US" dirty="0"/>
              <a:t>Or top-down: implement recursively and store solutions as you go.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EC46F6-C1F4-2F4E-A74B-7D011FC0DC82}"/>
              </a:ext>
            </a:extLst>
          </p:cNvPr>
          <p:cNvSpPr txBox="1"/>
          <p:nvPr/>
        </p:nvSpPr>
        <p:spPr>
          <a:xfrm>
            <a:off x="3648808" y="418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DE62-58F1-E344-AF4E-EDEDAFEF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9E307-493E-3340-80CC-4549E01A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596534-D0E9-284B-B392-F76E86E91298}"/>
              </a:ext>
            </a:extLst>
          </p:cNvPr>
          <p:cNvGrpSpPr/>
          <p:nvPr/>
        </p:nvGrpSpPr>
        <p:grpSpPr>
          <a:xfrm>
            <a:off x="1315303" y="1594366"/>
            <a:ext cx="5008199" cy="852626"/>
            <a:chOff x="1315303" y="1594366"/>
            <a:chExt cx="5008199" cy="85262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AF9339-55B3-4D4D-A5FC-D9340EE5C19E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CE019E-A3CD-BA48-9491-E49431C228E4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12AACB-1D39-7B46-8B6F-A9B16E44F123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3454C38-BBAA-DE48-8B52-98287FBF66F9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C8B4E6E-EA84-EC49-9304-91B8794B7010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8A8B21-99B3-2445-AC38-BC0CB2760A29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B3B2EB7-3583-0C43-BADA-9B8FF293F5A5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3C4E31-A5F8-834E-836A-0F074B676EA8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847253-01C4-1E48-8A97-44E022F444CE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DC317E-795F-F54E-90C1-BC828EC28D9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3190C6-D260-C34B-A3AA-6F9C6A4B0567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F58970-0065-A640-8C9F-D5309108049E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BE074F-8EBD-784A-AEF6-ADB068E5001B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CBC040-4735-D441-9F6D-B8F73EF5DB10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7B5585-A54B-FB49-B492-897B5996448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A2230A-633A-6A4F-B9D7-48C506FBE8E9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7A14451-5666-CA4D-85F7-BF7FAAAA2B55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CF2E73-C792-1C45-ACF2-A70F5BC8DD1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B07CC39-C999-E04D-98C7-A56627DFEB6D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145C0-3E62-9B45-B737-35922BFAC903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C48866-B3B8-1D4F-98EF-BEE9A31D9F52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49CCEC9-F1D8-DF4E-9B5B-ECF93A1BEC89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948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5 is on Dynamic Programming</a:t>
            </a:r>
          </a:p>
          <a:p>
            <a:pPr lvl="1"/>
            <a:r>
              <a:rPr lang="en-US" dirty="0"/>
              <a:t>Similar to </a:t>
            </a:r>
            <a:r>
              <a:rPr lang="en-US" b="1" i="1" dirty="0"/>
              <a:t>Greedy Algorithms</a:t>
            </a:r>
          </a:p>
          <a:p>
            <a:pPr lvl="1"/>
            <a:r>
              <a:rPr lang="en-US" dirty="0"/>
              <a:t>Solves problems that have </a:t>
            </a:r>
            <a:r>
              <a:rPr lang="en-US" b="1" i="1" dirty="0"/>
              <a:t>optimal substructure</a:t>
            </a:r>
            <a:r>
              <a:rPr lang="en-US" dirty="0"/>
              <a:t>, but do NOT have a known greedy choice for optimal solutions</a:t>
            </a:r>
          </a:p>
          <a:p>
            <a:pPr lvl="1"/>
            <a:r>
              <a:rPr lang="en-US" dirty="0"/>
              <a:t>Instead, </a:t>
            </a:r>
            <a:r>
              <a:rPr lang="en-US" b="1" i="1" dirty="0"/>
              <a:t>try every op</a:t>
            </a:r>
            <a:r>
              <a:rPr lang="en-US" dirty="0"/>
              <a:t>tion for the first “greedy” choice and see which one leads to optimal solution.</a:t>
            </a:r>
          </a:p>
          <a:p>
            <a:pPr lvl="2"/>
            <a:r>
              <a:rPr lang="en-US" dirty="0"/>
              <a:t>Will need some </a:t>
            </a:r>
            <a:r>
              <a:rPr lang="en-US" b="1" i="1" dirty="0"/>
              <a:t>optimizations</a:t>
            </a:r>
            <a:r>
              <a:rPr lang="en-US" dirty="0"/>
              <a:t> to make this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333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15691</TotalTime>
  <Words>2545</Words>
  <Application>Microsoft Macintosh PowerPoint</Application>
  <PresentationFormat>Widescreen</PresentationFormat>
  <Paragraphs>588</Paragraphs>
  <Slides>37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Monotype Sorts</vt:lpstr>
      <vt:lpstr>Symbol</vt:lpstr>
      <vt:lpstr>Wingdings</vt:lpstr>
      <vt:lpstr>CS4102-SlimGray</vt:lpstr>
      <vt:lpstr>Dynamic Programming Intro and Log / Rod Cutting</vt:lpstr>
      <vt:lpstr>Dynamic Programming and Greedy Approach</vt:lpstr>
      <vt:lpstr>Motivating Example</vt:lpstr>
      <vt:lpstr>Trickier Question</vt:lpstr>
      <vt:lpstr>CLRS Readings</vt:lpstr>
      <vt:lpstr>Dynamic Programming and Greedy Approach</vt:lpstr>
      <vt:lpstr>Optimization Problems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Bottom-Up Dynamic Programming</vt:lpstr>
      <vt:lpstr>Bottom-Up Fibonacci</vt:lpstr>
      <vt:lpstr>Dynamic Programming and Log Cutting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PowerPoint Presentation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1281</cp:revision>
  <dcterms:created xsi:type="dcterms:W3CDTF">2017-08-21T20:54:06Z</dcterms:created>
  <dcterms:modified xsi:type="dcterms:W3CDTF">2022-10-17T14:18:33Z</dcterms:modified>
</cp:coreProperties>
</file>