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8"/>
  </p:notesMasterIdLst>
  <p:handoutMasterIdLst>
    <p:handoutMasterId r:id="rId29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</p:sldIdLst>
  <p:sldSz cx="12192000" cy="6858000"/>
  <p:notesSz cx="7315200" cy="9601200"/>
  <p:custDataLst>
    <p:tags r:id="rId3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1"/>
    <p:restoredTop sz="94737"/>
  </p:normalViewPr>
  <p:slideViewPr>
    <p:cSldViewPr>
      <p:cViewPr varScale="1">
        <p:scale>
          <a:sx n="135" d="100"/>
          <a:sy n="135" d="100"/>
        </p:scale>
        <p:origin x="74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11/4/22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Birthday Floryan!</a:t>
            </a:r>
          </a:p>
          <a:p>
            <a:pPr lvl="1"/>
            <a:r>
              <a:rPr lang="en-US" dirty="0"/>
              <a:t>Can you guess how old I am? Do you even want to know?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(drainage) and next week (written).</a:t>
            </a:r>
          </a:p>
          <a:p>
            <a:r>
              <a:rPr lang="en-US" dirty="0"/>
              <a:t>Quiz Grading will hopefully be done by end of next week</a:t>
            </a:r>
          </a:p>
          <a:p>
            <a:pPr lvl="1"/>
            <a:r>
              <a:rPr lang="en-US" dirty="0"/>
              <a:t>It naturally takes longer due to extra quizzes.</a:t>
            </a:r>
          </a:p>
          <a:p>
            <a:r>
              <a:rPr lang="en-US" dirty="0"/>
              <a:t>Today we start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17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Happy Halloween!</a:t>
            </a:r>
          </a:p>
          <a:p>
            <a:r>
              <a:rPr lang="en-US" dirty="0"/>
              <a:t>I’ve decided to reopen Module 1-2 programming assignments for those who didn’t finish them.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2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Nov.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working on your second module 5 homework by now.</a:t>
            </a:r>
          </a:p>
          <a:p>
            <a:r>
              <a:rPr lang="en-US" dirty="0"/>
              <a:t>We are working on grading your quizzes this week. 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08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Nov.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Welcome to November!</a:t>
            </a:r>
          </a:p>
          <a:p>
            <a:r>
              <a:rPr lang="en-US" dirty="0"/>
              <a:t>You should be finishing up module 5 homework now.</a:t>
            </a:r>
          </a:p>
          <a:p>
            <a:pPr lvl="1"/>
            <a:r>
              <a:rPr lang="en-US" dirty="0"/>
              <a:t>You should start scheduling (module 6) next week.</a:t>
            </a:r>
          </a:p>
          <a:p>
            <a:pPr lvl="1"/>
            <a:r>
              <a:rPr lang="en-US" dirty="0"/>
              <a:t>Notice that each module 6-8 only has one homework each (Yay!)</a:t>
            </a:r>
          </a:p>
          <a:p>
            <a:r>
              <a:rPr lang="en-US" dirty="0"/>
              <a:t>We are working on grading your quizzes this week. We’ve made good progress. Hoping to be done by end of weekend (sorry!)</a:t>
            </a:r>
          </a:p>
          <a:p>
            <a:r>
              <a:rPr lang="en-US" dirty="0"/>
              <a:t>Schedule has been updated with the new “split” quiz days. Take a look and let me know if you see any issues.</a:t>
            </a:r>
          </a:p>
          <a:p>
            <a:r>
              <a:rPr lang="en-US" dirty="0"/>
              <a:t>Today we continue module 6 (Network Flow)</a:t>
            </a:r>
          </a:p>
          <a:p>
            <a:pPr lvl="1"/>
            <a:r>
              <a:rPr lang="en-US" dirty="0"/>
              <a:t>Really fun module!!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1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39338</TotalTime>
  <Words>2943</Words>
  <Application>Microsoft Macintosh PowerPoint</Application>
  <PresentationFormat>Widescreen</PresentationFormat>
  <Paragraphs>283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  <vt:lpstr>Friday, Oct. 28</vt:lpstr>
      <vt:lpstr>Monday, Oct. 31</vt:lpstr>
      <vt:lpstr>Wednesday, Nov. 2</vt:lpstr>
      <vt:lpstr>Friday, Nov. 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509</cp:revision>
  <cp:lastPrinted>1999-12-17T13:56:08Z</cp:lastPrinted>
  <dcterms:created xsi:type="dcterms:W3CDTF">2010-01-20T18:12:12Z</dcterms:created>
  <dcterms:modified xsi:type="dcterms:W3CDTF">2022-11-04T13:34:49Z</dcterms:modified>
</cp:coreProperties>
</file>