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30"/>
  </p:notesMasterIdLst>
  <p:handoutMasterIdLst>
    <p:handoutMasterId r:id="rId31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</p:sldIdLst>
  <p:sldSz cx="12192000" cy="6858000"/>
  <p:notesSz cx="7315200" cy="96012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1"/>
    <p:restoredTop sz="94737"/>
  </p:normalViewPr>
  <p:slideViewPr>
    <p:cSldViewPr>
      <p:cViewPr varScale="1">
        <p:scale>
          <a:sx n="135" d="100"/>
          <a:sy n="135" d="100"/>
        </p:scale>
        <p:origin x="7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Written assignment will get feedback if submitted by Thursday</a:t>
            </a:r>
          </a:p>
          <a:p>
            <a:r>
              <a:rPr lang="en-US" dirty="0"/>
              <a:t>Hard deadline for modules 1-2 fast approaching (Oct. 5)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will be graded soon (I think by end of the week)</a:t>
            </a:r>
          </a:p>
          <a:p>
            <a:pPr lvl="1"/>
            <a:r>
              <a:rPr lang="en-US" dirty="0"/>
              <a:t>Quick poll on how the quiz went?</a:t>
            </a:r>
          </a:p>
          <a:p>
            <a:r>
              <a:rPr lang="en-US" dirty="0"/>
              <a:t>If you haven’t watched those sorting reviews, that is bad. You need it today!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continue module 3. Closest pair of points!!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Many of you submitted written assignment by last night. Good job!!</a:t>
            </a:r>
          </a:p>
          <a:p>
            <a:r>
              <a:rPr lang="en-US" dirty="0"/>
              <a:t>Hard deadline for modules 1-2 fast approaching (Oct. 5). MANY have not submitted wiring yet. It is pretty tough. </a:t>
            </a:r>
          </a:p>
          <a:p>
            <a:r>
              <a:rPr lang="en-US" dirty="0"/>
              <a:t>Module 3 recommended deadline is about 1 week after break</a:t>
            </a:r>
          </a:p>
          <a:p>
            <a:pPr lvl="1"/>
            <a:r>
              <a:rPr lang="en-US" dirty="0"/>
              <a:t>Schedule says NEXT Friday but no worries if you talk an extra weekend or so.</a:t>
            </a:r>
          </a:p>
          <a:p>
            <a:pPr lvl="1"/>
            <a:r>
              <a:rPr lang="en-US" dirty="0"/>
              <a:t>You should be starting on this if you are able to.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almost graded (but not quite). I’ll send email with passing details, etc. once it is done.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finish module 3. We will be talking about </a:t>
            </a:r>
            <a:r>
              <a:rPr lang="en-US" dirty="0" err="1"/>
              <a:t>Quickselect</a:t>
            </a:r>
            <a:r>
              <a:rPr lang="en-U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Written assignments submitted before Thursday are graded. </a:t>
            </a:r>
          </a:p>
          <a:p>
            <a:r>
              <a:rPr lang="en-US" dirty="0"/>
              <a:t>Hard Deadline is Tonight for module 1-2 homework.</a:t>
            </a:r>
          </a:p>
          <a:p>
            <a:pPr lvl="1"/>
            <a:r>
              <a:rPr lang="en-US" dirty="0"/>
              <a:t>No extensions (you’ve already been given one).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But...way more reasonable to shoot for next Monday maybe</a:t>
            </a:r>
          </a:p>
          <a:p>
            <a:pPr lvl="1"/>
            <a:r>
              <a:rPr lang="en-US" dirty="0"/>
              <a:t>Technically it’s been 2 weeks since we did recurrences and closest pair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begin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We will try to grade all written assignments before the drop deadline </a:t>
            </a:r>
          </a:p>
          <a:p>
            <a:r>
              <a:rPr lang="en-US" dirty="0"/>
              <a:t>Hard Deadline has passed for modules 1-2.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Module 4 </a:t>
            </a:r>
            <a:r>
              <a:rPr lang="en-US" dirty="0" err="1"/>
              <a:t>homeworks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can start the first one after today’s lecture (Moving Boxes)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</a:t>
            </a:r>
            <a:r>
              <a:rPr lang="en-US"/>
              <a:t>we continue </a:t>
            </a:r>
            <a:r>
              <a:rPr lang="en-US" dirty="0"/>
              <a:t>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6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try to grade all written assignments before the drop deadline</a:t>
            </a:r>
          </a:p>
          <a:p>
            <a:pPr lvl="1"/>
            <a:r>
              <a:rPr lang="en-US" dirty="0"/>
              <a:t>many of you already have it returned. About 40 left to grade.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</a:t>
            </a:r>
            <a:r>
              <a:rPr lang="en-US"/>
              <a:t>/ nursery)</a:t>
            </a:r>
            <a:endParaRPr lang="en-US" dirty="0"/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1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written assignments were graded in time for the drop deadline as promised!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really should be done or finishing up module 3 right now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/ nursery)</a:t>
            </a:r>
          </a:p>
          <a:p>
            <a:r>
              <a:rPr lang="en-US" dirty="0"/>
              <a:t>Quick tip / clarification for Moving Boxes…</a:t>
            </a:r>
          </a:p>
          <a:p>
            <a:r>
              <a:rPr lang="en-US" dirty="0"/>
              <a:t>Quiz day 2 is fast approaching (Oct. 24), one week from next Mon.</a:t>
            </a:r>
          </a:p>
          <a:p>
            <a:pPr lvl="1"/>
            <a:r>
              <a:rPr lang="en-US" dirty="0"/>
              <a:t>Best quiz strategy?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begin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1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continue with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3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and next week.</a:t>
            </a:r>
          </a:p>
          <a:p>
            <a:r>
              <a:rPr lang="en-US" dirty="0"/>
              <a:t>Quiz day 2 was on Monday</a:t>
            </a:r>
          </a:p>
          <a:p>
            <a:pPr lvl="1"/>
            <a:r>
              <a:rPr lang="en-US" dirty="0"/>
              <a:t>How did it go? Length / difficulty of quizzes? How is morale?</a:t>
            </a:r>
          </a:p>
          <a:p>
            <a:pPr lvl="1"/>
            <a:r>
              <a:rPr lang="en-US" dirty="0"/>
              <a:t>Floryan is going to give you a bit of a pep talk!!</a:t>
            </a:r>
          </a:p>
          <a:p>
            <a:pPr lvl="1"/>
            <a:r>
              <a:rPr lang="en-US" dirty="0"/>
              <a:t>Likely won’t have it graded until next week (sorry!)</a:t>
            </a:r>
          </a:p>
          <a:p>
            <a:r>
              <a:rPr lang="en-US" dirty="0"/>
              <a:t>Today we finish module 5 (dynamic programming!)</a:t>
            </a:r>
          </a:p>
          <a:p>
            <a:pPr lvl="1"/>
            <a:r>
              <a:rPr lang="en-US" dirty="0"/>
              <a:t>Coin Change Problem (again)</a:t>
            </a:r>
          </a:p>
          <a:p>
            <a:pPr lvl="1"/>
            <a:r>
              <a:rPr lang="en-US" dirty="0"/>
              <a:t>String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9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Happy Birthday Floryan!</a:t>
            </a:r>
          </a:p>
          <a:p>
            <a:pPr lvl="1"/>
            <a:r>
              <a:rPr lang="en-US" dirty="0"/>
              <a:t>Can you guess how old I am? Do you even want to know?</a:t>
            </a:r>
          </a:p>
          <a:p>
            <a:r>
              <a:rPr lang="en-US" dirty="0"/>
              <a:t>I’ve decided to reopen Module 1-2 programming assignments for those who didn’t finish them.</a:t>
            </a:r>
          </a:p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(drainage) and next week (written).</a:t>
            </a:r>
          </a:p>
          <a:p>
            <a:r>
              <a:rPr lang="en-US" dirty="0"/>
              <a:t>Quiz Grading will hopefully be done by end of next week</a:t>
            </a:r>
          </a:p>
          <a:p>
            <a:pPr lvl="1"/>
            <a:r>
              <a:rPr lang="en-US" dirty="0"/>
              <a:t>It naturally takes longer due to extra quizzes.</a:t>
            </a:r>
          </a:p>
          <a:p>
            <a:r>
              <a:rPr lang="en-US" dirty="0"/>
              <a:t>Today we start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7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Happy Halloween!</a:t>
            </a:r>
          </a:p>
          <a:p>
            <a:r>
              <a:rPr lang="en-US" dirty="0"/>
              <a:t>I’ve decided to reopen Module 1-2 programming assignments for those who didn’t finish them.</a:t>
            </a:r>
          </a:p>
          <a:p>
            <a:r>
              <a:rPr lang="en-US" dirty="0"/>
              <a:t>You should be working on your second module 5 homework by now.</a:t>
            </a:r>
          </a:p>
          <a:p>
            <a:r>
              <a:rPr lang="en-US" dirty="0"/>
              <a:t>We are working on grading your quizzes this week. </a:t>
            </a:r>
          </a:p>
          <a:p>
            <a:r>
              <a:rPr lang="en-US" dirty="0"/>
              <a:t>Schedule has been updated with the new “split” quiz days. Take a look and let me know if you see any issues.</a:t>
            </a:r>
          </a:p>
          <a:p>
            <a:r>
              <a:rPr lang="en-US" dirty="0"/>
              <a:t>Today we continue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2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Nov.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Welcome to November!</a:t>
            </a:r>
          </a:p>
          <a:p>
            <a:r>
              <a:rPr lang="en-US" dirty="0"/>
              <a:t>You should be working on your second module 5 homework by now.</a:t>
            </a:r>
          </a:p>
          <a:p>
            <a:r>
              <a:rPr lang="en-US" dirty="0"/>
              <a:t>We are working on grading your quizzes this week. </a:t>
            </a:r>
          </a:p>
          <a:p>
            <a:r>
              <a:rPr lang="en-US" dirty="0"/>
              <a:t>Schedule has been updated with the new “split” quiz days. Take a look and let me know if you see any issues.</a:t>
            </a:r>
          </a:p>
          <a:p>
            <a:r>
              <a:rPr lang="en-US" dirty="0"/>
              <a:t>Today we continue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08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Nov.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Welcome to November!</a:t>
            </a:r>
          </a:p>
          <a:p>
            <a:r>
              <a:rPr lang="en-US" dirty="0"/>
              <a:t>You should be finishing up module 5 homework now.</a:t>
            </a:r>
          </a:p>
          <a:p>
            <a:pPr lvl="1"/>
            <a:r>
              <a:rPr lang="en-US" dirty="0"/>
              <a:t>You should start scheduling (module 6) next week.</a:t>
            </a:r>
          </a:p>
          <a:p>
            <a:pPr lvl="1"/>
            <a:r>
              <a:rPr lang="en-US" dirty="0"/>
              <a:t>Notice that each module 6-8 only has one homework each (Yay!)</a:t>
            </a:r>
          </a:p>
          <a:p>
            <a:r>
              <a:rPr lang="en-US" dirty="0"/>
              <a:t>We are working on grading your quizzes this week. We’ve made good progress. Hoping to be done by end of weekend (sorry!)</a:t>
            </a:r>
          </a:p>
          <a:p>
            <a:r>
              <a:rPr lang="en-US" dirty="0"/>
              <a:t>Schedule has been updated with the new “split” quiz days. Take a look and let me know if you see any issues.</a:t>
            </a:r>
          </a:p>
          <a:p>
            <a:r>
              <a:rPr lang="en-US" dirty="0"/>
              <a:t>Today we continue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84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Nov.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Welcome to November!</a:t>
            </a:r>
          </a:p>
          <a:p>
            <a:r>
              <a:rPr lang="en-US" dirty="0"/>
              <a:t>You should be done (or almost done) with module 5 homework by now.</a:t>
            </a:r>
          </a:p>
          <a:p>
            <a:r>
              <a:rPr lang="en-US" dirty="0"/>
              <a:t>You should be working on module 6 </a:t>
            </a:r>
            <a:r>
              <a:rPr lang="en-US" dirty="0" err="1"/>
              <a:t>hw</a:t>
            </a:r>
            <a:r>
              <a:rPr lang="en-US" dirty="0"/>
              <a:t> this week (scheduling)</a:t>
            </a:r>
          </a:p>
          <a:p>
            <a:r>
              <a:rPr lang="en-US" dirty="0"/>
              <a:t>Quiz grades were released. You all did quite well on them!</a:t>
            </a:r>
          </a:p>
          <a:p>
            <a:pPr lvl="1"/>
            <a:r>
              <a:rPr lang="en-US" dirty="0"/>
              <a:t>Regrades open until next Monday at 11pm.</a:t>
            </a:r>
          </a:p>
          <a:p>
            <a:r>
              <a:rPr lang="en-US" dirty="0"/>
              <a:t>Next quiz days are NEXT week! </a:t>
            </a:r>
          </a:p>
          <a:p>
            <a:pPr lvl="1"/>
            <a:r>
              <a:rPr lang="en-US" dirty="0"/>
              <a:t>Wed. is modules 3-4 retakes</a:t>
            </a:r>
          </a:p>
          <a:p>
            <a:pPr lvl="1"/>
            <a:r>
              <a:rPr lang="en-US" dirty="0"/>
              <a:t>Fri. is modules 5-6 first attempt (and recorded lecture)</a:t>
            </a:r>
          </a:p>
          <a:p>
            <a:r>
              <a:rPr lang="en-US" dirty="0"/>
              <a:t>Today we start module 7 (NP-Completeness)</a:t>
            </a:r>
          </a:p>
          <a:p>
            <a:pPr lvl="1"/>
            <a:r>
              <a:rPr lang="en-US" dirty="0"/>
              <a:t>Any questions about the recorded lecture?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06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Nov.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You should be done (or almost done) with module 5 homework by now.</a:t>
            </a:r>
          </a:p>
          <a:p>
            <a:r>
              <a:rPr lang="en-US" dirty="0"/>
              <a:t>You should be working on module 6 </a:t>
            </a:r>
            <a:r>
              <a:rPr lang="en-US" dirty="0" err="1"/>
              <a:t>hw</a:t>
            </a:r>
            <a:r>
              <a:rPr lang="en-US" dirty="0"/>
              <a:t> this week (scheduling)</a:t>
            </a:r>
          </a:p>
          <a:p>
            <a:r>
              <a:rPr lang="en-US" dirty="0"/>
              <a:t>Quiz grades were released. You all did quite well on them!</a:t>
            </a:r>
          </a:p>
          <a:p>
            <a:pPr lvl="1"/>
            <a:r>
              <a:rPr lang="en-US" dirty="0"/>
              <a:t>Regrades open until next Monday at 11pm.</a:t>
            </a:r>
          </a:p>
          <a:p>
            <a:r>
              <a:rPr lang="en-US" dirty="0"/>
              <a:t>Next quiz days are NEXT week! </a:t>
            </a:r>
          </a:p>
          <a:p>
            <a:pPr lvl="1"/>
            <a:r>
              <a:rPr lang="en-US" dirty="0"/>
              <a:t>Wed. is modules 3-4 retakes</a:t>
            </a:r>
          </a:p>
          <a:p>
            <a:pPr lvl="1"/>
            <a:r>
              <a:rPr lang="en-US" dirty="0"/>
              <a:t>Fri. is modules 5-6 first attempt (and recorded lecture)</a:t>
            </a:r>
          </a:p>
          <a:p>
            <a:r>
              <a:rPr lang="en-US" dirty="0"/>
              <a:t>Today we continue module 7 (NP-Completeness)</a:t>
            </a:r>
          </a:p>
          <a:p>
            <a:pPr lvl="1"/>
            <a:r>
              <a:rPr lang="en-US" dirty="0"/>
              <a:t>Any questions about the recorded lecture?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39340</TotalTime>
  <Words>3139</Words>
  <Application>Microsoft Macintosh PowerPoint</Application>
  <PresentationFormat>Widescreen</PresentationFormat>
  <Paragraphs>306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  <vt:lpstr>Wednesday, Sep. 28</vt:lpstr>
      <vt:lpstr>Friday, Sep. 30</vt:lpstr>
      <vt:lpstr>Wednesday, Oct. 5</vt:lpstr>
      <vt:lpstr>Friday, Oct. 7</vt:lpstr>
      <vt:lpstr>Monday, Oct. 10</vt:lpstr>
      <vt:lpstr>Wednesday, Oct. 12</vt:lpstr>
      <vt:lpstr>Monday, Oct. 17</vt:lpstr>
      <vt:lpstr>Wednesday, Oct. 19</vt:lpstr>
      <vt:lpstr>Wednesday, Oct. 26</vt:lpstr>
      <vt:lpstr>Friday, Oct. 28</vt:lpstr>
      <vt:lpstr>Monday, Oct. 31</vt:lpstr>
      <vt:lpstr>Wednesday, Nov. 2</vt:lpstr>
      <vt:lpstr>Friday, Nov. 4</vt:lpstr>
      <vt:lpstr>Wednesday, Nov. 9</vt:lpstr>
      <vt:lpstr>Friday, Nov. 11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511</cp:revision>
  <cp:lastPrinted>1999-12-17T13:56:08Z</cp:lastPrinted>
  <dcterms:created xsi:type="dcterms:W3CDTF">2010-01-20T18:12:12Z</dcterms:created>
  <dcterms:modified xsi:type="dcterms:W3CDTF">2022-11-11T15:31:53Z</dcterms:modified>
</cp:coreProperties>
</file>