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67.xml" ContentType="application/vnd.openxmlformats-officedocument.presentationml.tags+xml"/>
  <Override PartName="/ppt/tags/tag69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2.xml" ContentType="application/vnd.openxmlformats-officedocument.presentationml.tags+xml"/>
  <Override PartName="/ppt/tags/tag64.xml" ContentType="application/vnd.openxmlformats-officedocument.presentationml.tags+xml"/>
  <Override PartName="/ppt/tags/tag66.xml" ContentType="application/vnd.openxmlformats-officedocument.presentationml.tags+xml"/>
  <Override PartName="/ppt/tags/tag68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12" r:id="rId2"/>
    <p:sldId id="541" r:id="rId3"/>
    <p:sldId id="419" r:id="rId4"/>
    <p:sldId id="598" r:id="rId5"/>
    <p:sldId id="421" r:id="rId6"/>
    <p:sldId id="610" r:id="rId7"/>
    <p:sldId id="611" r:id="rId8"/>
    <p:sldId id="612" r:id="rId9"/>
    <p:sldId id="601" r:id="rId10"/>
    <p:sldId id="602" r:id="rId11"/>
    <p:sldId id="603" r:id="rId12"/>
    <p:sldId id="604" r:id="rId13"/>
    <p:sldId id="605" r:id="rId14"/>
    <p:sldId id="606" r:id="rId15"/>
    <p:sldId id="577" r:id="rId16"/>
    <p:sldId id="562" r:id="rId17"/>
    <p:sldId id="613" r:id="rId18"/>
    <p:sldId id="614" r:id="rId19"/>
    <p:sldId id="615" r:id="rId20"/>
    <p:sldId id="423" r:id="rId21"/>
    <p:sldId id="592" r:id="rId22"/>
    <p:sldId id="578" r:id="rId23"/>
    <p:sldId id="561" r:id="rId24"/>
    <p:sldId id="579" r:id="rId25"/>
    <p:sldId id="599" r:id="rId26"/>
    <p:sldId id="429" r:id="rId27"/>
    <p:sldId id="430" r:id="rId28"/>
    <p:sldId id="600" r:id="rId29"/>
    <p:sldId id="575" r:id="rId30"/>
    <p:sldId id="576" r:id="rId31"/>
    <p:sldId id="573" r:id="rId32"/>
    <p:sldId id="476" r:id="rId33"/>
    <p:sldId id="607" r:id="rId34"/>
    <p:sldId id="595" r:id="rId35"/>
    <p:sldId id="581" r:id="rId36"/>
    <p:sldId id="596" r:id="rId37"/>
    <p:sldId id="582" r:id="rId38"/>
    <p:sldId id="597" r:id="rId39"/>
    <p:sldId id="608" r:id="rId40"/>
    <p:sldId id="616" r:id="rId41"/>
    <p:sldId id="617" r:id="rId42"/>
    <p:sldId id="618" r:id="rId43"/>
  </p:sldIdLst>
  <p:sldSz cx="12192000" cy="6858000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8"/>
    <p:restoredTop sz="95006"/>
  </p:normalViewPr>
  <p:slideViewPr>
    <p:cSldViewPr snapToGrid="0" snapToObjects="1">
      <p:cViewPr varScale="1">
        <p:scale>
          <a:sx n="87" d="100"/>
          <a:sy n="87" d="100"/>
        </p:scale>
        <p:origin x="224" y="1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0.png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tags" Target="../tags/tag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4.png"/><Relationship Id="rId4" Type="http://schemas.openxmlformats.org/officeDocument/2006/relationships/tags" Target="../tags/tag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80.png"/><Relationship Id="rId4" Type="http://schemas.openxmlformats.org/officeDocument/2006/relationships/tags" Target="../tags/tag7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9.png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7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next slide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 - d		//as long as </a:t>
            </a:r>
            <a:r>
              <a:rPr lang="en-US"/>
              <a:t>d &gt;= 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</a:t>
            </a:r>
            <a:r>
              <a:rPr lang="en-US" b="1" i="1" dirty="0"/>
              <a:t>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09800" y="2981326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1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2209800" y="2981326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</a:t>
            </a:r>
            <a:r>
              <a:rPr lang="en-US" dirty="0">
                <a:solidFill>
                  <a:srgbClr val="C00000"/>
                </a:solidFill>
              </a:rPr>
              <a:t>T(n/2)</a:t>
            </a:r>
            <a:r>
              <a:rPr lang="en-US" dirty="0"/>
              <a:t>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</a:t>
            </a:r>
            <a:r>
              <a:rPr lang="en-US" dirty="0">
                <a:solidFill>
                  <a:srgbClr val="C00000"/>
                </a:solidFill>
              </a:rPr>
              <a:t>2 * T(n/4) + n/2</a:t>
            </a:r>
            <a:r>
              <a:rPr lang="en-US" dirty="0"/>
              <a:t>] + n	//unroll one level</a:t>
            </a:r>
          </a:p>
          <a:p>
            <a:pPr marL="274320" lvl="1" indent="0">
              <a:buNone/>
            </a:pPr>
            <a:r>
              <a:rPr lang="en-US" dirty="0"/>
              <a:t>	= 4*</a:t>
            </a:r>
            <a:r>
              <a:rPr lang="en-US" dirty="0">
                <a:solidFill>
                  <a:srgbClr val="00B050"/>
                </a:solidFill>
              </a:rPr>
              <a:t>T(n/4)</a:t>
            </a:r>
            <a:r>
              <a:rPr lang="en-US" dirty="0"/>
              <a:t>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</a:t>
            </a:r>
            <a:r>
              <a:rPr lang="en-US" dirty="0">
                <a:solidFill>
                  <a:srgbClr val="00B050"/>
                </a:solidFill>
              </a:rPr>
              <a:t>2*T(n/8) + n/4</a:t>
            </a:r>
            <a:r>
              <a:rPr lang="en-US" dirty="0"/>
              <a:t>] + 2n	//unroll another level</a:t>
            </a:r>
          </a:p>
          <a:p>
            <a:pPr marL="274320" lvl="1" indent="0">
              <a:buNone/>
            </a:pPr>
            <a:r>
              <a:rPr lang="en-US" dirty="0"/>
              <a:t>	= 8*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T(n/8)</a:t>
            </a:r>
            <a:r>
              <a:rPr lang="en-US" dirty="0"/>
              <a:t>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2*T(n/16) + n/8</a:t>
            </a:r>
            <a:r>
              <a:rPr lang="en-US" dirty="0"/>
              <a:t>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3722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31875</TotalTime>
  <Words>2837</Words>
  <Application>Microsoft Macintosh PowerPoint</Application>
  <PresentationFormat>Widescreen</PresentationFormat>
  <Paragraphs>361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Iteration or Substitution Method</vt:lpstr>
      <vt:lpstr>Iteration or 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497</cp:revision>
  <cp:lastPrinted>2010-02-08T18:40:35Z</cp:lastPrinted>
  <dcterms:created xsi:type="dcterms:W3CDTF">2010-02-08T18:32:44Z</dcterms:created>
  <dcterms:modified xsi:type="dcterms:W3CDTF">2022-09-21T14:40:05Z</dcterms:modified>
</cp:coreProperties>
</file>