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96" r:id="rId6"/>
    <p:sldId id="294" r:id="rId7"/>
    <p:sldId id="258" r:id="rId8"/>
    <p:sldId id="260" r:id="rId9"/>
    <p:sldId id="265" r:id="rId10"/>
    <p:sldId id="266" r:id="rId11"/>
    <p:sldId id="267" r:id="rId12"/>
    <p:sldId id="268" r:id="rId13"/>
    <p:sldId id="271" r:id="rId14"/>
    <p:sldId id="270" r:id="rId15"/>
    <p:sldId id="272" r:id="rId16"/>
    <p:sldId id="269" r:id="rId17"/>
    <p:sldId id="273" r:id="rId18"/>
    <p:sldId id="274" r:id="rId19"/>
    <p:sldId id="276" r:id="rId20"/>
    <p:sldId id="29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4" autoAdjust="0"/>
    <p:restoredTop sz="91121" autoAdjust="0"/>
  </p:normalViewPr>
  <p:slideViewPr>
    <p:cSldViewPr>
      <p:cViewPr varScale="1">
        <p:scale>
          <a:sx n="137" d="100"/>
          <a:sy n="137" d="100"/>
        </p:scale>
        <p:origin x="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rf8t@cs.virgini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AlyvYLLtQO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.youtube.com/watch?v=RPjlJKRa7Uw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shable.com/2012/06/07/mockup-tool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066800"/>
            <a:ext cx="6172200" cy="2580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CS3205 – HCI in Software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Prototyping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83038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Dr. Mark </a:t>
            </a:r>
            <a:r>
              <a:rPr lang="en-US" dirty="0" err="1" smtClean="0"/>
              <a:t>Floryan</a:t>
            </a:r>
            <a:endParaRPr lang="en-US" dirty="0" smtClean="0"/>
          </a:p>
          <a:p>
            <a:r>
              <a:rPr lang="en-US" dirty="0" smtClean="0"/>
              <a:t>Rice Hall 203</a:t>
            </a:r>
          </a:p>
          <a:p>
            <a:r>
              <a:rPr lang="en-US" dirty="0" smtClean="0">
                <a:hlinkClick r:id="rId2"/>
              </a:rPr>
              <a:t>mrf8t@cs.virginia.edu</a:t>
            </a:r>
            <a:endParaRPr lang="en-US" dirty="0" smtClean="0"/>
          </a:p>
          <a:p>
            <a:r>
              <a:rPr lang="en-US" dirty="0" smtClean="0"/>
              <a:t>* Material from: [</a:t>
            </a:r>
            <a:r>
              <a:rPr lang="en-US" dirty="0" err="1" smtClean="0"/>
              <a:t>Klemmer</a:t>
            </a:r>
            <a:r>
              <a:rPr lang="en-US" dirty="0" smtClean="0"/>
              <a:t>, Stanford]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Motivation: What if we could…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</a:t>
            </a:r>
            <a:r>
              <a:rPr lang="en-US" b="1" i="1" dirty="0" smtClean="0"/>
              <a:t>interactive</a:t>
            </a:r>
            <a:r>
              <a:rPr lang="en-US" dirty="0" smtClean="0"/>
              <a:t> application without (much) code, but still:</a:t>
            </a:r>
          </a:p>
          <a:p>
            <a:endParaRPr lang="en-US" dirty="0" smtClean="0"/>
          </a:p>
          <a:p>
            <a:r>
              <a:rPr lang="en-US" dirty="0" smtClean="0"/>
              <a:t>Get feedback from real users.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Wizard of Oz Prototyping!</a:t>
            </a:r>
            <a:endParaRPr lang="en-US" dirty="0"/>
          </a:p>
        </p:txBody>
      </p:sp>
      <p:pic>
        <p:nvPicPr>
          <p:cNvPr id="1026" name="Picture 2" descr="http://dailycapitalist.com/wp-content/uploads/2012/07/Wizard-of-O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657600"/>
            <a:ext cx="4495800" cy="3028950"/>
          </a:xfrm>
          <a:prstGeom prst="rect">
            <a:avLst/>
          </a:prstGeom>
          <a:noFill/>
        </p:spPr>
      </p:pic>
      <p:pic>
        <p:nvPicPr>
          <p:cNvPr id="1028" name="Picture 4" descr="http://images.starpulse.com/Photos/Previews/Wizard-of-Oz-w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4238625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Wizard Of Oz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3752"/>
          </a:xfrm>
        </p:spPr>
        <p:txBody>
          <a:bodyPr/>
          <a:lstStyle/>
          <a:p>
            <a:r>
              <a:rPr lang="en-US" dirty="0" smtClean="0"/>
              <a:t>Human operator simulates the functionality of the system behind the scenes.</a:t>
            </a:r>
          </a:p>
          <a:p>
            <a:endParaRPr lang="en-US" dirty="0" smtClean="0"/>
          </a:p>
          <a:p>
            <a:r>
              <a:rPr lang="en-US" dirty="0" smtClean="0"/>
              <a:t>Don’t need to build the whole system! Just have your “wizard” simulate it for the user.</a:t>
            </a:r>
            <a:endParaRPr lang="en-US" dirty="0"/>
          </a:p>
        </p:txBody>
      </p:sp>
      <p:pic>
        <p:nvPicPr>
          <p:cNvPr id="4" name="Picture 2" descr="http://dailycapitalist.com/wp-content/uploads/2012/07/Wizard-of-O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09800"/>
            <a:ext cx="3962400" cy="2669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Wizard Of Oz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interactive application without much code.</a:t>
            </a:r>
          </a:p>
          <a:p>
            <a:pPr lvl="1"/>
            <a:r>
              <a:rPr lang="en-US" dirty="0" smtClean="0"/>
              <a:t>Front end interface is coded.</a:t>
            </a:r>
          </a:p>
          <a:p>
            <a:pPr lvl="1"/>
            <a:r>
              <a:rPr lang="en-US" dirty="0" smtClean="0"/>
              <a:t>A remote wizard controls the interface’s characteristics based on user input directly.</a:t>
            </a:r>
          </a:p>
          <a:p>
            <a:pPr lvl="1"/>
            <a:r>
              <a:rPr lang="en-US" dirty="0" smtClean="0"/>
              <a:t>Makes sense to do this if it’s faster/cheaper/easier than making a real thing.</a:t>
            </a:r>
          </a:p>
          <a:p>
            <a:endParaRPr lang="en-US" dirty="0" smtClean="0"/>
          </a:p>
          <a:p>
            <a:r>
              <a:rPr lang="en-US" dirty="0" smtClean="0"/>
              <a:t>Get feedback from real users.</a:t>
            </a:r>
          </a:p>
          <a:p>
            <a:pPr lvl="1"/>
            <a:r>
              <a:rPr lang="en-US" dirty="0" smtClean="0"/>
              <a:t>Users will think the system is more real if done well!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Example: 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73752"/>
          </a:xfrm>
        </p:spPr>
        <p:txBody>
          <a:bodyPr/>
          <a:lstStyle/>
          <a:p>
            <a:r>
              <a:rPr lang="en-US" dirty="0" smtClean="0"/>
              <a:t>There was a time when:</a:t>
            </a:r>
          </a:p>
          <a:p>
            <a:pPr lvl="1"/>
            <a:r>
              <a:rPr lang="en-US" dirty="0" smtClean="0"/>
              <a:t>Speech recognition software was NOT good at all (still not great).</a:t>
            </a:r>
          </a:p>
          <a:p>
            <a:pPr lvl="1"/>
            <a:r>
              <a:rPr lang="en-US" dirty="0" smtClean="0"/>
              <a:t>We knew it would get better.</a:t>
            </a:r>
          </a:p>
          <a:p>
            <a:pPr lvl="1"/>
            <a:r>
              <a:rPr lang="en-US" dirty="0" smtClean="0"/>
              <a:t>We wanted to know what user’s interactions with this technology should be like.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study this without building a speech recognition system ourselves?</a:t>
            </a:r>
            <a:endParaRPr lang="en-US" dirty="0"/>
          </a:p>
        </p:txBody>
      </p:sp>
      <p:pic>
        <p:nvPicPr>
          <p:cNvPr id="25602" name="Picture 2" descr="http://www.zdnet.com/i/story/62/92/000853/apple-si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05000"/>
            <a:ext cx="3238500" cy="3238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Example: 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73752"/>
          </a:xfrm>
        </p:spPr>
        <p:txBody>
          <a:bodyPr/>
          <a:lstStyle/>
          <a:p>
            <a:r>
              <a:rPr lang="en-US" dirty="0" smtClean="0"/>
              <a:t>Wizard of Oz the interaction!</a:t>
            </a:r>
          </a:p>
          <a:p>
            <a:pPr lvl="1"/>
            <a:r>
              <a:rPr lang="en-US" dirty="0" smtClean="0"/>
              <a:t>Human listens to the voice commands of the user.</a:t>
            </a:r>
          </a:p>
          <a:p>
            <a:pPr lvl="1"/>
            <a:r>
              <a:rPr lang="en-US" dirty="0" smtClean="0"/>
              <a:t>Adjusts the interface accordingly.</a:t>
            </a:r>
            <a:endParaRPr lang="en-US" dirty="0"/>
          </a:p>
        </p:txBody>
      </p:sp>
      <p:pic>
        <p:nvPicPr>
          <p:cNvPr id="25602" name="Picture 2" descr="http://www.zdnet.com/i/story/62/92/000853/apple-si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05000"/>
            <a:ext cx="3238500" cy="3238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Funny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https://www.youtube.com/watch?v=AlyvYLLtQOg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Example: Intelligent Tutors!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71600"/>
            <a:ext cx="72009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to use Wizard Of Oz?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when:</a:t>
            </a:r>
          </a:p>
          <a:p>
            <a:pPr lvl="1"/>
            <a:r>
              <a:rPr lang="en-US" dirty="0" smtClean="0"/>
              <a:t>There is an advanced technology in your system that you don’t have time to build / incorporate into prototype.</a:t>
            </a:r>
          </a:p>
          <a:p>
            <a:pPr lvl="2"/>
            <a:r>
              <a:rPr lang="en-US" dirty="0" smtClean="0"/>
              <a:t>Speech recognition, artificial intelligence, etc.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You haven’t determined how best to implement a feature (e.g., personalized feedback) and want to test it first.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Wizard of Oz Can be Low-Fidelity!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a “Wizard” control the look and feel of a paper prototype while users use it.</a:t>
            </a:r>
          </a:p>
          <a:p>
            <a:endParaRPr lang="en-US" dirty="0" smtClean="0"/>
          </a:p>
          <a:p>
            <a:r>
              <a:rPr lang="en-US" dirty="0" smtClean="0"/>
              <a:t>However, remember that the more ‘real’ the wizard’s mirage is, the more realistic the user’s reactions will be.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Mock-Ups</a:t>
            </a:r>
          </a:p>
          <a:p>
            <a:endParaRPr lang="en-US" dirty="0" smtClean="0"/>
          </a:p>
          <a:p>
            <a:r>
              <a:rPr lang="en-US" dirty="0" smtClean="0"/>
              <a:t>Wizard of Oz Prototyping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http://m.youtube.com/watch?v=RPjlJKRa7Uw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Making A WOO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Map out scenarios and application flow.</a:t>
            </a:r>
          </a:p>
          <a:p>
            <a:pPr lvl="1"/>
            <a:r>
              <a:rPr lang="en-US" dirty="0" smtClean="0"/>
              <a:t>Enumerate ALL scenarios if possible.</a:t>
            </a:r>
          </a:p>
          <a:p>
            <a:pPr lvl="1"/>
            <a:r>
              <a:rPr lang="en-US" dirty="0" smtClean="0"/>
              <a:t>If not, provide guidelines in as specific a format as possible.</a:t>
            </a:r>
          </a:p>
          <a:p>
            <a:endParaRPr lang="en-US" dirty="0" smtClean="0"/>
          </a:p>
          <a:p>
            <a:r>
              <a:rPr lang="en-US" dirty="0" smtClean="0"/>
              <a:t>2. Put together interface “skeletons”</a:t>
            </a:r>
          </a:p>
          <a:p>
            <a:endParaRPr lang="en-US" dirty="0" smtClean="0"/>
          </a:p>
          <a:p>
            <a:r>
              <a:rPr lang="en-US" dirty="0" smtClean="0"/>
              <a:t>3. Develop “hooks” for wizard input.</a:t>
            </a:r>
          </a:p>
          <a:p>
            <a:pPr lvl="1"/>
            <a:r>
              <a:rPr lang="en-US" dirty="0" smtClean="0"/>
              <a:t>If paper, hooks will be very manual.</a:t>
            </a:r>
          </a:p>
          <a:p>
            <a:pPr lvl="1"/>
            <a:r>
              <a:rPr lang="en-US" dirty="0" smtClean="0"/>
              <a:t>If done in software, some code will need to be developed.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Making A WOO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Put it all together.</a:t>
            </a:r>
          </a:p>
          <a:p>
            <a:pPr lvl="1"/>
            <a:r>
              <a:rPr lang="en-US" dirty="0" smtClean="0"/>
              <a:t>Where and how will the wizard provide input?</a:t>
            </a:r>
          </a:p>
          <a:p>
            <a:pPr lvl="1"/>
            <a:r>
              <a:rPr lang="en-US" dirty="0" smtClean="0"/>
              <a:t>How will the wizard receive input from the user?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* Remember that you’ll need to build actual software for wizard’s role eventually, so it must be possible!</a:t>
            </a:r>
          </a:p>
          <a:p>
            <a:endParaRPr lang="en-US" dirty="0" smtClean="0"/>
          </a:p>
          <a:p>
            <a:r>
              <a:rPr lang="en-US" dirty="0" smtClean="0"/>
              <a:t>5. Rehearse wizard role with a colleague.</a:t>
            </a:r>
          </a:p>
          <a:p>
            <a:pPr lvl="1"/>
            <a:r>
              <a:rPr lang="en-US" dirty="0" smtClean="0"/>
              <a:t>Being the wizard is surprisingly difficult.</a:t>
            </a:r>
          </a:p>
          <a:p>
            <a:pPr lvl="1"/>
            <a:r>
              <a:rPr lang="en-US" dirty="0" smtClean="0"/>
              <a:t>Work out easy bugs in interaction before using real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Collecting Data for WOO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with friends first.</a:t>
            </a:r>
          </a:p>
          <a:p>
            <a:endParaRPr lang="en-US" dirty="0" smtClean="0"/>
          </a:p>
          <a:p>
            <a:r>
              <a:rPr lang="en-US" dirty="0" smtClean="0"/>
              <a:t>Once comfortable, recruit “users”</a:t>
            </a:r>
          </a:p>
          <a:p>
            <a:endParaRPr lang="en-US" dirty="0" smtClean="0"/>
          </a:p>
          <a:p>
            <a:r>
              <a:rPr lang="en-US" dirty="0" smtClean="0"/>
              <a:t>Two roles: facilitator and wizard</a:t>
            </a:r>
          </a:p>
          <a:p>
            <a:pPr lvl="1"/>
            <a:r>
              <a:rPr lang="en-US" dirty="0" smtClean="0"/>
              <a:t>Facilitator: Provides tasks (paper) and takes notes.</a:t>
            </a:r>
          </a:p>
          <a:p>
            <a:pPr lvl="1"/>
            <a:r>
              <a:rPr lang="en-US" dirty="0" smtClean="0"/>
              <a:t>Wizard: Operates the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Collecting Data for WOO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feedback can be:</a:t>
            </a:r>
          </a:p>
          <a:p>
            <a:pPr lvl="1"/>
            <a:r>
              <a:rPr lang="en-US" dirty="0" smtClean="0"/>
              <a:t>Think aloud (speak freely as performing tasks)</a:t>
            </a:r>
          </a:p>
          <a:p>
            <a:pPr lvl="1"/>
            <a:r>
              <a:rPr lang="en-US" dirty="0" smtClean="0"/>
              <a:t>Retrospective (discuss task afterwards)</a:t>
            </a:r>
          </a:p>
          <a:p>
            <a:pPr lvl="1"/>
            <a:r>
              <a:rPr lang="en-US" dirty="0" smtClean="0"/>
              <a:t>Heuristic Evaluation (experts are watching interaction unfold)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Interaction is normally video taped so designers can review later.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Always debrief users, reveal the wizard if necessary / appropriate.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Wizards Throughout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vs. Time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Wizards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to make / cheaper, thus more iterative prototypes possible.</a:t>
            </a:r>
          </a:p>
          <a:p>
            <a:r>
              <a:rPr lang="en-US" dirty="0" smtClean="0"/>
              <a:t>Creating multiple variations is </a:t>
            </a:r>
            <a:r>
              <a:rPr lang="en-US" dirty="0" smtClean="0"/>
              <a:t>usually very </a:t>
            </a:r>
            <a:r>
              <a:rPr lang="en-US" dirty="0" smtClean="0"/>
              <a:t>easy (no code to rewrite).</a:t>
            </a:r>
          </a:p>
          <a:p>
            <a:r>
              <a:rPr lang="en-US" dirty="0" smtClean="0"/>
              <a:t>More “real” than pure paper prototyping or mockups.</a:t>
            </a:r>
          </a:p>
          <a:p>
            <a:r>
              <a:rPr lang="en-US" dirty="0" smtClean="0"/>
              <a:t>Identifies bugs and problems with current design.</a:t>
            </a:r>
          </a:p>
          <a:p>
            <a:r>
              <a:rPr lang="en-US" dirty="0" smtClean="0"/>
              <a:t>Places user at center of development.</a:t>
            </a:r>
          </a:p>
          <a:p>
            <a:r>
              <a:rPr lang="en-US" dirty="0" smtClean="0"/>
              <a:t>Can envision challenging to build application.</a:t>
            </a:r>
          </a:p>
          <a:p>
            <a:r>
              <a:rPr lang="en-US" dirty="0" smtClean="0"/>
              <a:t>Designers learn by playing wizard.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 of Wizards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Simulations may represent otherwise imperfect (or impossible) tech.</a:t>
            </a:r>
          </a:p>
          <a:p>
            <a:r>
              <a:rPr lang="en-US" dirty="0" smtClean="0"/>
              <a:t>Wizards require training and can be inconsistent.</a:t>
            </a:r>
          </a:p>
          <a:p>
            <a:r>
              <a:rPr lang="en-US" dirty="0" smtClean="0"/>
              <a:t>Playing the wizard can be exhausting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smtClean="0">
                <a:sym typeface="Wingdings" pitchFamily="2" charset="2"/>
              </a:rPr>
              <a:t>Some features are difficult (or impossible) to simulate perfectly.</a:t>
            </a:r>
          </a:p>
          <a:p>
            <a:r>
              <a:rPr lang="en-US" dirty="0" smtClean="0">
                <a:sym typeface="Wingdings" pitchFamily="2" charset="2"/>
              </a:rPr>
              <a:t>May be inappropriate in some venues.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Prototyping Over Time</a:t>
            </a:r>
            <a:endParaRPr lang="en-US" dirty="0"/>
          </a:p>
        </p:txBody>
      </p:sp>
      <p:pic>
        <p:nvPicPr>
          <p:cNvPr id="34818" name="Picture 2" descr="C:\Users\mrf8t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3397" y="1828800"/>
            <a:ext cx="5925603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High-Fidelity Prototype?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prototype that mimics the design very closely, but remains functionally incomplete.”</a:t>
            </a:r>
          </a:p>
          <a:p>
            <a:endParaRPr lang="en-US" dirty="0" smtClean="0"/>
          </a:p>
          <a:p>
            <a:r>
              <a:rPr lang="en-US" dirty="0" smtClean="0"/>
              <a:t>This might be actual code, or actual physical devices that don’t work fully.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Mockups</a:t>
            </a:r>
            <a:endParaRPr lang="en-US" dirty="0"/>
          </a:p>
        </p:txBody>
      </p:sp>
      <p:pic>
        <p:nvPicPr>
          <p:cNvPr id="53250" name="Picture 2" descr="http://atlassian.wpengine.netdna-cdn.com/wp-content/uploads/confluence_ed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50687"/>
            <a:ext cx="6477000" cy="5407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Mockups</a:t>
            </a:r>
            <a:endParaRPr lang="en-US" dirty="0"/>
          </a:p>
        </p:txBody>
      </p:sp>
      <p:pic>
        <p:nvPicPr>
          <p:cNvPr id="1026" name="Picture 2" descr="http://diy-visualpedia.s3.amazonaws.com/diy-skill-mock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7928396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software exists for doing this!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http://mashable.com/2012/06/07/mockup-tools/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Balsamiq</a:t>
            </a:r>
            <a:r>
              <a:rPr lang="en-US" dirty="0" smtClean="0"/>
              <a:t> Mockups (desktop application)</a:t>
            </a:r>
          </a:p>
          <a:p>
            <a:r>
              <a:rPr lang="en-US" dirty="0" smtClean="0"/>
              <a:t>Mockingbird (online in-browser mockups)</a:t>
            </a:r>
          </a:p>
          <a:p>
            <a:r>
              <a:rPr lang="en-US" dirty="0" smtClean="0"/>
              <a:t>Mockup Builder</a:t>
            </a:r>
          </a:p>
          <a:p>
            <a:r>
              <a:rPr lang="en-US" dirty="0" smtClean="0"/>
              <a:t>POP (Prototyping on paper) app</a:t>
            </a:r>
          </a:p>
          <a:p>
            <a:endParaRPr lang="en-US" dirty="0" smtClean="0"/>
          </a:p>
          <a:p>
            <a:r>
              <a:rPr lang="en-US" dirty="0" smtClean="0"/>
              <a:t>Can also use tools like </a:t>
            </a:r>
            <a:r>
              <a:rPr lang="en-US" dirty="0" err="1" smtClean="0"/>
              <a:t>powerpoint</a:t>
            </a:r>
            <a:r>
              <a:rPr lang="en-US" dirty="0" smtClean="0"/>
              <a:t> to simulate a design relatively effectively.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Wizard of Oz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Motivation: Prototyping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feedback from real people in order to improve your design. However,</a:t>
            </a:r>
          </a:p>
          <a:p>
            <a:endParaRPr lang="en-US" dirty="0" smtClean="0"/>
          </a:p>
          <a:p>
            <a:r>
              <a:rPr lang="en-US" dirty="0" smtClean="0"/>
              <a:t>Can’t get feedback unless you have something built and working!</a:t>
            </a:r>
          </a:p>
          <a:p>
            <a:endParaRPr lang="en-US" dirty="0"/>
          </a:p>
          <a:p>
            <a:r>
              <a:rPr lang="en-US" dirty="0" smtClean="0"/>
              <a:t>What if your system is very complicated?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877</Words>
  <Application>Microsoft Macintosh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Wingdings</vt:lpstr>
      <vt:lpstr>Arial</vt:lpstr>
      <vt:lpstr>Office Theme</vt:lpstr>
      <vt:lpstr>CS3205 – HCI in Software Development  More Prototyping Strategies</vt:lpstr>
      <vt:lpstr>What Are We Doing Today?</vt:lpstr>
      <vt:lpstr>Prototyping Over Time</vt:lpstr>
      <vt:lpstr>What is a High-Fidelity Prototype?</vt:lpstr>
      <vt:lpstr>Digital Mockups</vt:lpstr>
      <vt:lpstr>Digital Mockups</vt:lpstr>
      <vt:lpstr>Digital Mockups</vt:lpstr>
      <vt:lpstr>Wizard of Oz Prototypes</vt:lpstr>
      <vt:lpstr>Motivation: Prototyping Problem</vt:lpstr>
      <vt:lpstr>Motivation: What if we could…</vt:lpstr>
      <vt:lpstr>Wizard of Oz Prototyping!</vt:lpstr>
      <vt:lpstr>Wizard Of Oz Prototyping</vt:lpstr>
      <vt:lpstr>Wizard Of Oz Technique</vt:lpstr>
      <vt:lpstr>Another Example: Speech Recognition</vt:lpstr>
      <vt:lpstr>Another Example: Speech Recognition</vt:lpstr>
      <vt:lpstr>Funny Example</vt:lpstr>
      <vt:lpstr>Another Example: Intelligent Tutors!</vt:lpstr>
      <vt:lpstr>When to use Wizard Of Oz?</vt:lpstr>
      <vt:lpstr>Wizard of Oz Can be Low-Fidelity!</vt:lpstr>
      <vt:lpstr>Example!</vt:lpstr>
      <vt:lpstr>Making A WOO Prototype</vt:lpstr>
      <vt:lpstr>Making A WOO Prototype</vt:lpstr>
      <vt:lpstr>Collecting Data for WOO Prototypes</vt:lpstr>
      <vt:lpstr>Collecting Data for WOO Prototypes</vt:lpstr>
      <vt:lpstr>Wizards Throughout Development</vt:lpstr>
      <vt:lpstr>Advantages of Wizards</vt:lpstr>
      <vt:lpstr>Disadvantages of Wizards </vt:lpstr>
      <vt:lpstr>Questions?</vt:lpstr>
    </vt:vector>
  </TitlesOfParts>
  <Company>Dept. of Computer Science, University of Virginia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CS3205 – HCI in Software Development  Introduction</dc:title>
  <dc:creator>Mark Floryan</dc:creator>
  <cp:lastModifiedBy>Microsoft Office User</cp:lastModifiedBy>
  <cp:revision>117</cp:revision>
  <dcterms:created xsi:type="dcterms:W3CDTF">2013-08-15T19:53:44Z</dcterms:created>
  <dcterms:modified xsi:type="dcterms:W3CDTF">2018-03-22T16:21:43Z</dcterms:modified>
</cp:coreProperties>
</file>