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57" r:id="rId4"/>
    <p:sldId id="264" r:id="rId5"/>
    <p:sldId id="268" r:id="rId6"/>
    <p:sldId id="261" r:id="rId7"/>
    <p:sldId id="272" r:id="rId8"/>
    <p:sldId id="274" r:id="rId9"/>
    <p:sldId id="275" r:id="rId10"/>
    <p:sldId id="266" r:id="rId11"/>
    <p:sldId id="277" r:id="rId12"/>
    <p:sldId id="285" r:id="rId13"/>
    <p:sldId id="278" r:id="rId14"/>
    <p:sldId id="279" r:id="rId15"/>
    <p:sldId id="280" r:id="rId16"/>
    <p:sldId id="281" r:id="rId17"/>
    <p:sldId id="282" r:id="rId18"/>
    <p:sldId id="271" r:id="rId19"/>
    <p:sldId id="284" r:id="rId20"/>
    <p:sldId id="283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/>
    <p:restoredTop sz="79771"/>
  </p:normalViewPr>
  <p:slideViewPr>
    <p:cSldViewPr snapToGrid="0">
      <p:cViewPr varScale="1">
        <p:scale>
          <a:sx n="114" d="100"/>
          <a:sy n="114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8C89E-49C3-480D-8D69-3495366270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4B9592-FAC1-41A2-B97C-682F784ABE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Dataset → Stratified Split (80% Train( and Valid), 20% Test) → </a:t>
          </a:r>
          <a:r>
            <a:rPr lang="en-US" b="1" dirty="0" err="1"/>
            <a:t>Kfold</a:t>
          </a:r>
          <a:r>
            <a:rPr lang="en-US" b="1" dirty="0"/>
            <a:t> (4, each fold be valid set once)</a:t>
          </a:r>
          <a:r>
            <a:rPr lang="zh-CN" b="1" dirty="0"/>
            <a:t> </a:t>
          </a:r>
          <a:r>
            <a:rPr lang="en-US" b="1" dirty="0"/>
            <a:t>in Model Training &amp; Evaluation</a:t>
          </a:r>
          <a:endParaRPr lang="en-US" dirty="0"/>
        </a:p>
      </dgm:t>
    </dgm:pt>
    <dgm:pt modelId="{513CCAC6-E2EB-466B-941D-79035AD9C1B2}" type="parTrans" cxnId="{89E5F428-329B-4A57-811B-CE68B40E4169}">
      <dgm:prSet/>
      <dgm:spPr/>
      <dgm:t>
        <a:bodyPr/>
        <a:lstStyle/>
        <a:p>
          <a:endParaRPr lang="en-US"/>
        </a:p>
      </dgm:t>
    </dgm:pt>
    <dgm:pt modelId="{FB9FB5B3-A813-45CC-B4C5-85F3BFD1A42C}" type="sibTrans" cxnId="{89E5F428-329B-4A57-811B-CE68B40E4169}">
      <dgm:prSet/>
      <dgm:spPr/>
      <dgm:t>
        <a:bodyPr/>
        <a:lstStyle/>
        <a:p>
          <a:endParaRPr lang="en-US"/>
        </a:p>
      </dgm:t>
    </dgm:pt>
    <dgm:pt modelId="{0713A709-58D1-4252-85C2-F5BC9C1934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Stratification </a:t>
          </a:r>
          <a:r>
            <a:rPr lang="en-US" b="1" dirty="0" err="1"/>
            <a:t>enusures</a:t>
          </a:r>
          <a:r>
            <a:rPr lang="en-US" b="1" dirty="0"/>
            <a:t> Consistent Class Proportions Across Splits</a:t>
          </a:r>
          <a:endParaRPr lang="en-US" dirty="0"/>
        </a:p>
      </dgm:t>
    </dgm:pt>
    <dgm:pt modelId="{371D0970-5302-4C81-91B7-D91745EB3CBE}" type="parTrans" cxnId="{A7CAA977-66B0-4E86-8B48-8C6FD1502B53}">
      <dgm:prSet/>
      <dgm:spPr/>
      <dgm:t>
        <a:bodyPr/>
        <a:lstStyle/>
        <a:p>
          <a:endParaRPr lang="en-US"/>
        </a:p>
      </dgm:t>
    </dgm:pt>
    <dgm:pt modelId="{7FFCA2A6-3F49-4D5E-A397-41F7F851906B}" type="sibTrans" cxnId="{A7CAA977-66B0-4E86-8B48-8C6FD1502B53}">
      <dgm:prSet/>
      <dgm:spPr/>
      <dgm:t>
        <a:bodyPr/>
        <a:lstStyle/>
        <a:p>
          <a:endParaRPr lang="en-US"/>
        </a:p>
      </dgm:t>
    </dgm:pt>
    <dgm:pt modelId="{D1D45354-AEFC-4B12-95FB-06FF1CBA39B3}" type="pres">
      <dgm:prSet presAssocID="{1F18C89E-49C3-480D-8D69-3495366270B5}" presName="root" presStyleCnt="0">
        <dgm:presLayoutVars>
          <dgm:dir/>
          <dgm:resizeHandles val="exact"/>
        </dgm:presLayoutVars>
      </dgm:prSet>
      <dgm:spPr/>
    </dgm:pt>
    <dgm:pt modelId="{2769A584-6AF9-43F9-BB20-FF19D34A951F}" type="pres">
      <dgm:prSet presAssocID="{374B9592-FAC1-41A2-B97C-682F784ABE2B}" presName="compNode" presStyleCnt="0"/>
      <dgm:spPr/>
    </dgm:pt>
    <dgm:pt modelId="{F3AE58E6-1FAF-4A68-BEC4-EC260054B0D2}" type="pres">
      <dgm:prSet presAssocID="{374B9592-FAC1-41A2-B97C-682F784ABE2B}" presName="bgRect" presStyleLbl="bgShp" presStyleIdx="0" presStyleCnt="2"/>
      <dgm:spPr/>
    </dgm:pt>
    <dgm:pt modelId="{1F984320-4C85-4EF2-B408-1D9F41149D5F}" type="pres">
      <dgm:prSet presAssocID="{374B9592-FAC1-41A2-B97C-682F784ABE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9653E8D-6647-4E8C-BDC0-B08B7F35D30C}" type="pres">
      <dgm:prSet presAssocID="{374B9592-FAC1-41A2-B97C-682F784ABE2B}" presName="spaceRect" presStyleCnt="0"/>
      <dgm:spPr/>
    </dgm:pt>
    <dgm:pt modelId="{0CC9B570-8D58-47E5-B8BD-2980747B786B}" type="pres">
      <dgm:prSet presAssocID="{374B9592-FAC1-41A2-B97C-682F784ABE2B}" presName="parTx" presStyleLbl="revTx" presStyleIdx="0" presStyleCnt="2">
        <dgm:presLayoutVars>
          <dgm:chMax val="0"/>
          <dgm:chPref val="0"/>
        </dgm:presLayoutVars>
      </dgm:prSet>
      <dgm:spPr/>
    </dgm:pt>
    <dgm:pt modelId="{DBF815CB-58C2-4BA8-AACD-2C80969A1F6D}" type="pres">
      <dgm:prSet presAssocID="{FB9FB5B3-A813-45CC-B4C5-85F3BFD1A42C}" presName="sibTrans" presStyleCnt="0"/>
      <dgm:spPr/>
    </dgm:pt>
    <dgm:pt modelId="{0FCA6C0F-9115-4397-824D-1E447F1B05ED}" type="pres">
      <dgm:prSet presAssocID="{0713A709-58D1-4252-85C2-F5BC9C1934C0}" presName="compNode" presStyleCnt="0"/>
      <dgm:spPr/>
    </dgm:pt>
    <dgm:pt modelId="{DEB4C79F-71DA-4D9C-96D4-AE9B9BF9DD94}" type="pres">
      <dgm:prSet presAssocID="{0713A709-58D1-4252-85C2-F5BC9C1934C0}" presName="bgRect" presStyleLbl="bgShp" presStyleIdx="1" presStyleCnt="2"/>
      <dgm:spPr/>
    </dgm:pt>
    <dgm:pt modelId="{B5F14FA4-BE7A-48DE-830B-D4C3F3016D5C}" type="pres">
      <dgm:prSet presAssocID="{0713A709-58D1-4252-85C2-F5BC9C1934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1381BDB-96A2-4647-BC41-7EF0ACAF7FCD}" type="pres">
      <dgm:prSet presAssocID="{0713A709-58D1-4252-85C2-F5BC9C1934C0}" presName="spaceRect" presStyleCnt="0"/>
      <dgm:spPr/>
    </dgm:pt>
    <dgm:pt modelId="{31931990-AABC-4555-81CA-612AC774D8F4}" type="pres">
      <dgm:prSet presAssocID="{0713A709-58D1-4252-85C2-F5BC9C1934C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9E5F428-329B-4A57-811B-CE68B40E4169}" srcId="{1F18C89E-49C3-480D-8D69-3495366270B5}" destId="{374B9592-FAC1-41A2-B97C-682F784ABE2B}" srcOrd="0" destOrd="0" parTransId="{513CCAC6-E2EB-466B-941D-79035AD9C1B2}" sibTransId="{FB9FB5B3-A813-45CC-B4C5-85F3BFD1A42C}"/>
    <dgm:cxn modelId="{99772B5B-A621-4673-A8C3-7544474CF475}" type="presOf" srcId="{0713A709-58D1-4252-85C2-F5BC9C1934C0}" destId="{31931990-AABC-4555-81CA-612AC774D8F4}" srcOrd="0" destOrd="0" presId="urn:microsoft.com/office/officeart/2018/2/layout/IconVerticalSolidList"/>
    <dgm:cxn modelId="{A7CAA977-66B0-4E86-8B48-8C6FD1502B53}" srcId="{1F18C89E-49C3-480D-8D69-3495366270B5}" destId="{0713A709-58D1-4252-85C2-F5BC9C1934C0}" srcOrd="1" destOrd="0" parTransId="{371D0970-5302-4C81-91B7-D91745EB3CBE}" sibTransId="{7FFCA2A6-3F49-4D5E-A397-41F7F851906B}"/>
    <dgm:cxn modelId="{CD313293-5ECA-4BB8-9DD0-8A7299553982}" type="presOf" srcId="{374B9592-FAC1-41A2-B97C-682F784ABE2B}" destId="{0CC9B570-8D58-47E5-B8BD-2980747B786B}" srcOrd="0" destOrd="0" presId="urn:microsoft.com/office/officeart/2018/2/layout/IconVerticalSolidList"/>
    <dgm:cxn modelId="{F5BAF9CA-C318-4427-88FA-4F2F863E8E74}" type="presOf" srcId="{1F18C89E-49C3-480D-8D69-3495366270B5}" destId="{D1D45354-AEFC-4B12-95FB-06FF1CBA39B3}" srcOrd="0" destOrd="0" presId="urn:microsoft.com/office/officeart/2018/2/layout/IconVerticalSolidList"/>
    <dgm:cxn modelId="{195F95BF-24B2-4EEE-9121-9098D69F5C50}" type="presParOf" srcId="{D1D45354-AEFC-4B12-95FB-06FF1CBA39B3}" destId="{2769A584-6AF9-43F9-BB20-FF19D34A951F}" srcOrd="0" destOrd="0" presId="urn:microsoft.com/office/officeart/2018/2/layout/IconVerticalSolidList"/>
    <dgm:cxn modelId="{7FEF46F0-05ED-4BB0-BBA7-42CA1C57D60D}" type="presParOf" srcId="{2769A584-6AF9-43F9-BB20-FF19D34A951F}" destId="{F3AE58E6-1FAF-4A68-BEC4-EC260054B0D2}" srcOrd="0" destOrd="0" presId="urn:microsoft.com/office/officeart/2018/2/layout/IconVerticalSolidList"/>
    <dgm:cxn modelId="{1B865194-7A55-49BE-B394-C06B9E2BA219}" type="presParOf" srcId="{2769A584-6AF9-43F9-BB20-FF19D34A951F}" destId="{1F984320-4C85-4EF2-B408-1D9F41149D5F}" srcOrd="1" destOrd="0" presId="urn:microsoft.com/office/officeart/2018/2/layout/IconVerticalSolidList"/>
    <dgm:cxn modelId="{17B67344-6692-421C-B441-06862D0326C5}" type="presParOf" srcId="{2769A584-6AF9-43F9-BB20-FF19D34A951F}" destId="{79653E8D-6647-4E8C-BDC0-B08B7F35D30C}" srcOrd="2" destOrd="0" presId="urn:microsoft.com/office/officeart/2018/2/layout/IconVerticalSolidList"/>
    <dgm:cxn modelId="{C14AF030-721F-4D9C-8D99-0CAD1BC97F55}" type="presParOf" srcId="{2769A584-6AF9-43F9-BB20-FF19D34A951F}" destId="{0CC9B570-8D58-47E5-B8BD-2980747B786B}" srcOrd="3" destOrd="0" presId="urn:microsoft.com/office/officeart/2018/2/layout/IconVerticalSolidList"/>
    <dgm:cxn modelId="{7FA95851-88D3-4D1E-B57B-4B12631D5E69}" type="presParOf" srcId="{D1D45354-AEFC-4B12-95FB-06FF1CBA39B3}" destId="{DBF815CB-58C2-4BA8-AACD-2C80969A1F6D}" srcOrd="1" destOrd="0" presId="urn:microsoft.com/office/officeart/2018/2/layout/IconVerticalSolidList"/>
    <dgm:cxn modelId="{7E954776-347F-4FD3-A9AB-12D80452B402}" type="presParOf" srcId="{D1D45354-AEFC-4B12-95FB-06FF1CBA39B3}" destId="{0FCA6C0F-9115-4397-824D-1E447F1B05ED}" srcOrd="2" destOrd="0" presId="urn:microsoft.com/office/officeart/2018/2/layout/IconVerticalSolidList"/>
    <dgm:cxn modelId="{0F6960E7-31B9-4437-B2D1-85A53EB47954}" type="presParOf" srcId="{0FCA6C0F-9115-4397-824D-1E447F1B05ED}" destId="{DEB4C79F-71DA-4D9C-96D4-AE9B9BF9DD94}" srcOrd="0" destOrd="0" presId="urn:microsoft.com/office/officeart/2018/2/layout/IconVerticalSolidList"/>
    <dgm:cxn modelId="{A8FF8273-B7C5-4C2B-98D2-75D8141D3317}" type="presParOf" srcId="{0FCA6C0F-9115-4397-824D-1E447F1B05ED}" destId="{B5F14FA4-BE7A-48DE-830B-D4C3F3016D5C}" srcOrd="1" destOrd="0" presId="urn:microsoft.com/office/officeart/2018/2/layout/IconVerticalSolidList"/>
    <dgm:cxn modelId="{B0BB4B0C-6B22-4C5E-9C3B-2EF126FC1B88}" type="presParOf" srcId="{0FCA6C0F-9115-4397-824D-1E447F1B05ED}" destId="{71381BDB-96A2-4647-BC41-7EF0ACAF7FCD}" srcOrd="2" destOrd="0" presId="urn:microsoft.com/office/officeart/2018/2/layout/IconVerticalSolidList"/>
    <dgm:cxn modelId="{474C36C1-CC69-4CAC-9F70-E24F640AB8F5}" type="presParOf" srcId="{0FCA6C0F-9115-4397-824D-1E447F1B05ED}" destId="{31931990-AABC-4555-81CA-612AC774D8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D4C558-523E-4BB0-9FB6-E34DDF4E3C2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BB52C9-DB99-4DEA-9ABC-CC1D1BFFCC8F}">
      <dgm:prSet/>
      <dgm:spPr/>
      <dgm:t>
        <a:bodyPr/>
        <a:lstStyle/>
        <a:p>
          <a:r>
            <a:rPr lang="en-US" b="1" dirty="0"/>
            <a:t>1. Stratified K-Fold Cross-Validation</a:t>
          </a:r>
          <a:endParaRPr lang="en-US" dirty="0"/>
        </a:p>
      </dgm:t>
    </dgm:pt>
    <dgm:pt modelId="{037A2E33-CB03-408A-9663-BADC14DFD417}" type="parTrans" cxnId="{14D7D639-4FE9-4C88-98CF-2B75735D6C65}">
      <dgm:prSet/>
      <dgm:spPr/>
      <dgm:t>
        <a:bodyPr/>
        <a:lstStyle/>
        <a:p>
          <a:endParaRPr lang="en-US"/>
        </a:p>
      </dgm:t>
    </dgm:pt>
    <dgm:pt modelId="{65D0A594-BD3C-4440-889B-7229FD6B3138}" type="sibTrans" cxnId="{14D7D639-4FE9-4C88-98CF-2B75735D6C65}">
      <dgm:prSet/>
      <dgm:spPr/>
      <dgm:t>
        <a:bodyPr/>
        <a:lstStyle/>
        <a:p>
          <a:endParaRPr lang="en-US"/>
        </a:p>
      </dgm:t>
    </dgm:pt>
    <dgm:pt modelId="{5C079746-F1F1-42FC-8B67-9918F72165A1}">
      <dgm:prSet/>
      <dgm:spPr/>
      <dgm:t>
        <a:bodyPr/>
        <a:lstStyle/>
        <a:p>
          <a:r>
            <a:rPr lang="en-US" b="1" dirty="0"/>
            <a:t>2. Preprocessing</a:t>
          </a:r>
          <a:endParaRPr lang="en-US" dirty="0"/>
        </a:p>
      </dgm:t>
    </dgm:pt>
    <dgm:pt modelId="{832A3239-CDB2-4C0A-AC8E-FAF23A11E751}" type="parTrans" cxnId="{158C5C4E-4DE9-4CEB-B35D-F7F369CC8C95}">
      <dgm:prSet/>
      <dgm:spPr/>
      <dgm:t>
        <a:bodyPr/>
        <a:lstStyle/>
        <a:p>
          <a:endParaRPr lang="en-US"/>
        </a:p>
      </dgm:t>
    </dgm:pt>
    <dgm:pt modelId="{AA901EF1-F854-47C2-B1D7-CFA1E5305623}" type="sibTrans" cxnId="{158C5C4E-4DE9-4CEB-B35D-F7F369CC8C95}">
      <dgm:prSet/>
      <dgm:spPr/>
      <dgm:t>
        <a:bodyPr/>
        <a:lstStyle/>
        <a:p>
          <a:endParaRPr lang="en-US"/>
        </a:p>
      </dgm:t>
    </dgm:pt>
    <dgm:pt modelId="{ED827D6C-DA81-436A-8819-899DD87EC00F}">
      <dgm:prSet/>
      <dgm:spPr/>
      <dgm:t>
        <a:bodyPr/>
        <a:lstStyle/>
        <a:p>
          <a:r>
            <a:rPr lang="en-US" b="1"/>
            <a:t>3. Random State Variation</a:t>
          </a:r>
          <a:r>
            <a:rPr lang="en-US"/>
            <a:t>:</a:t>
          </a:r>
        </a:p>
      </dgm:t>
    </dgm:pt>
    <dgm:pt modelId="{B7EA7D37-4858-494E-8A29-A7155C64B600}" type="parTrans" cxnId="{B694B9D1-E3BE-4A90-84DA-665466F574CC}">
      <dgm:prSet/>
      <dgm:spPr/>
      <dgm:t>
        <a:bodyPr/>
        <a:lstStyle/>
        <a:p>
          <a:endParaRPr lang="en-US"/>
        </a:p>
      </dgm:t>
    </dgm:pt>
    <dgm:pt modelId="{4D6AEC1B-2337-4114-99EB-B7A8F3588F7F}" type="sibTrans" cxnId="{B694B9D1-E3BE-4A90-84DA-665466F574CC}">
      <dgm:prSet/>
      <dgm:spPr/>
      <dgm:t>
        <a:bodyPr/>
        <a:lstStyle/>
        <a:p>
          <a:endParaRPr lang="en-US"/>
        </a:p>
      </dgm:t>
    </dgm:pt>
    <dgm:pt modelId="{4F2998AC-9B1E-4587-AE33-52C18A7C42D2}">
      <dgm:prSet/>
      <dgm:spPr/>
      <dgm:t>
        <a:bodyPr/>
        <a:lstStyle/>
        <a:p>
          <a:r>
            <a:rPr lang="en-US"/>
            <a:t>Used to repeat the cross-validation process for multiple random states (e.g., 10 runs).</a:t>
          </a:r>
        </a:p>
      </dgm:t>
    </dgm:pt>
    <dgm:pt modelId="{7BB3B946-9C4A-4799-81C5-A620F2F0B571}" type="parTrans" cxnId="{AEA04899-EC28-4948-9DAA-5708469E633E}">
      <dgm:prSet/>
      <dgm:spPr/>
      <dgm:t>
        <a:bodyPr/>
        <a:lstStyle/>
        <a:p>
          <a:endParaRPr lang="en-US"/>
        </a:p>
      </dgm:t>
    </dgm:pt>
    <dgm:pt modelId="{CEF2E0A2-1A6B-4783-B68F-A53B77B50F9E}" type="sibTrans" cxnId="{AEA04899-EC28-4948-9DAA-5708469E633E}">
      <dgm:prSet/>
      <dgm:spPr/>
      <dgm:t>
        <a:bodyPr/>
        <a:lstStyle/>
        <a:p>
          <a:endParaRPr lang="en-US"/>
        </a:p>
      </dgm:t>
    </dgm:pt>
    <dgm:pt modelId="{3C0507CD-1EF5-430F-AB8B-80CA7D7E53AB}">
      <dgm:prSet/>
      <dgm:spPr/>
      <dgm:t>
        <a:bodyPr/>
        <a:lstStyle/>
        <a:p>
          <a:r>
            <a:rPr lang="en-US"/>
            <a:t>Reduces bias caused by a single random split.</a:t>
          </a:r>
        </a:p>
      </dgm:t>
    </dgm:pt>
    <dgm:pt modelId="{B7433C95-33BC-4E47-AD9F-78DACD860AC8}" type="parTrans" cxnId="{04966EA8-A68D-46B0-A73D-CE3EC36DCDA7}">
      <dgm:prSet/>
      <dgm:spPr/>
      <dgm:t>
        <a:bodyPr/>
        <a:lstStyle/>
        <a:p>
          <a:endParaRPr lang="en-US"/>
        </a:p>
      </dgm:t>
    </dgm:pt>
    <dgm:pt modelId="{CA3AE80E-9A23-4D44-8EEF-73CB1E230D93}" type="sibTrans" cxnId="{04966EA8-A68D-46B0-A73D-CE3EC36DCDA7}">
      <dgm:prSet/>
      <dgm:spPr/>
      <dgm:t>
        <a:bodyPr/>
        <a:lstStyle/>
        <a:p>
          <a:endParaRPr lang="en-US"/>
        </a:p>
      </dgm:t>
    </dgm:pt>
    <dgm:pt modelId="{871C0B6D-049A-42A5-B033-536378117EB1}">
      <dgm:prSet/>
      <dgm:spPr/>
      <dgm:t>
        <a:bodyPr/>
        <a:lstStyle/>
        <a:p>
          <a:r>
            <a:rPr lang="en-US" b="1" dirty="0"/>
            <a:t>4. </a:t>
          </a:r>
          <a:r>
            <a:rPr lang="en-US" b="1" dirty="0" err="1"/>
            <a:t>ParamsTuning</a:t>
          </a:r>
          <a:r>
            <a:rPr lang="en-US" b="1" dirty="0"/>
            <a:t> (</a:t>
          </a:r>
          <a:r>
            <a:rPr lang="en-US" b="1" dirty="0" err="1"/>
            <a:t>GridSearchCV</a:t>
          </a:r>
          <a:r>
            <a:rPr lang="en-US" b="1" dirty="0"/>
            <a:t>)</a:t>
          </a:r>
          <a:r>
            <a:rPr lang="en-US" dirty="0"/>
            <a:t>:</a:t>
          </a:r>
        </a:p>
      </dgm:t>
    </dgm:pt>
    <dgm:pt modelId="{F87B6283-EB00-4196-8A9A-641779015B49}" type="parTrans" cxnId="{4BF75277-7A52-4B50-AC6C-21F740AA81AD}">
      <dgm:prSet/>
      <dgm:spPr/>
      <dgm:t>
        <a:bodyPr/>
        <a:lstStyle/>
        <a:p>
          <a:endParaRPr lang="en-US"/>
        </a:p>
      </dgm:t>
    </dgm:pt>
    <dgm:pt modelId="{F79EBA68-F8E1-4D39-B86E-E904B45638C8}" type="sibTrans" cxnId="{4BF75277-7A52-4B50-AC6C-21F740AA81AD}">
      <dgm:prSet/>
      <dgm:spPr/>
      <dgm:t>
        <a:bodyPr/>
        <a:lstStyle/>
        <a:p>
          <a:endParaRPr lang="en-US"/>
        </a:p>
      </dgm:t>
    </dgm:pt>
    <dgm:pt modelId="{3A2DC2CA-B556-45C8-B587-FD81C34A30E6}">
      <dgm:prSet/>
      <dgm:spPr/>
      <dgm:t>
        <a:bodyPr/>
        <a:lstStyle/>
        <a:p>
          <a:r>
            <a:rPr lang="en-US"/>
            <a:t>Explores combinations of hyperparameters for each model.</a:t>
          </a:r>
        </a:p>
      </dgm:t>
    </dgm:pt>
    <dgm:pt modelId="{F11DCDBC-4EA7-4548-941E-48EB61EA390F}" type="parTrans" cxnId="{445AAED5-0ACB-451F-A4D0-5E6999A49F67}">
      <dgm:prSet/>
      <dgm:spPr/>
      <dgm:t>
        <a:bodyPr/>
        <a:lstStyle/>
        <a:p>
          <a:endParaRPr lang="en-US"/>
        </a:p>
      </dgm:t>
    </dgm:pt>
    <dgm:pt modelId="{8D2B056D-79F9-477D-B537-54365034A509}" type="sibTrans" cxnId="{445AAED5-0ACB-451F-A4D0-5E6999A49F67}">
      <dgm:prSet/>
      <dgm:spPr/>
      <dgm:t>
        <a:bodyPr/>
        <a:lstStyle/>
        <a:p>
          <a:endParaRPr lang="en-US"/>
        </a:p>
      </dgm:t>
    </dgm:pt>
    <dgm:pt modelId="{9FA94532-2C2E-4C42-A7B8-66DB4E2DFCBD}">
      <dgm:prSet/>
      <dgm:spPr/>
      <dgm:t>
        <a:bodyPr/>
        <a:lstStyle/>
        <a:p>
          <a:r>
            <a:rPr lang="en-US" dirty="0"/>
            <a:t>Evaluates each combination using stratified K-fold CV on the training set.</a:t>
          </a:r>
        </a:p>
      </dgm:t>
    </dgm:pt>
    <dgm:pt modelId="{194C3F67-D83E-441D-929B-6F7E13184BA9}" type="parTrans" cxnId="{C1EC5F83-1B71-4579-8D14-09E835EAAA2B}">
      <dgm:prSet/>
      <dgm:spPr/>
      <dgm:t>
        <a:bodyPr/>
        <a:lstStyle/>
        <a:p>
          <a:endParaRPr lang="en-US"/>
        </a:p>
      </dgm:t>
    </dgm:pt>
    <dgm:pt modelId="{44F836E5-4520-4C4F-B166-60D3B87B8F0E}" type="sibTrans" cxnId="{C1EC5F83-1B71-4579-8D14-09E835EAAA2B}">
      <dgm:prSet/>
      <dgm:spPr/>
      <dgm:t>
        <a:bodyPr/>
        <a:lstStyle/>
        <a:p>
          <a:endParaRPr lang="en-US"/>
        </a:p>
      </dgm:t>
    </dgm:pt>
    <dgm:pt modelId="{30B768D6-A79C-482B-96E3-80B5519C4C6C}">
      <dgm:prSet/>
      <dgm:spPr/>
      <dgm:t>
        <a:bodyPr/>
        <a:lstStyle/>
        <a:p>
          <a:r>
            <a:rPr lang="en-US" b="1"/>
            <a:t>Scoring Metric</a:t>
          </a:r>
          <a:r>
            <a:rPr lang="en-US"/>
            <a:t>:  Accuracy for consistent evaluation across models.</a:t>
          </a:r>
        </a:p>
      </dgm:t>
    </dgm:pt>
    <dgm:pt modelId="{E735683C-F8AC-4512-8304-AF946659266D}" type="parTrans" cxnId="{18533AA6-2084-4507-9041-88F4B0E25199}">
      <dgm:prSet/>
      <dgm:spPr/>
      <dgm:t>
        <a:bodyPr/>
        <a:lstStyle/>
        <a:p>
          <a:endParaRPr lang="en-US"/>
        </a:p>
      </dgm:t>
    </dgm:pt>
    <dgm:pt modelId="{50D86275-60BA-49E1-91E7-6714EA98D079}" type="sibTrans" cxnId="{18533AA6-2084-4507-9041-88F4B0E25199}">
      <dgm:prSet/>
      <dgm:spPr/>
      <dgm:t>
        <a:bodyPr/>
        <a:lstStyle/>
        <a:p>
          <a:endParaRPr lang="en-US"/>
        </a:p>
      </dgm:t>
    </dgm:pt>
    <dgm:pt modelId="{7A9CC883-CE6E-46A2-AB3F-50FBBEC5C5AD}">
      <dgm:prSet/>
      <dgm:spPr/>
      <dgm:t>
        <a:bodyPr/>
        <a:lstStyle/>
        <a:p>
          <a:r>
            <a:rPr lang="en-US" b="1"/>
            <a:t>5. Store Scores</a:t>
          </a:r>
          <a:endParaRPr lang="en-US"/>
        </a:p>
      </dgm:t>
    </dgm:pt>
    <dgm:pt modelId="{7805CC53-0227-4E72-B0C9-B3A44330FE2C}" type="parTrans" cxnId="{684DFDF9-0946-4B2D-9B07-9A1236AE9FBC}">
      <dgm:prSet/>
      <dgm:spPr/>
      <dgm:t>
        <a:bodyPr/>
        <a:lstStyle/>
        <a:p>
          <a:endParaRPr lang="en-US"/>
        </a:p>
      </dgm:t>
    </dgm:pt>
    <dgm:pt modelId="{80BC3567-2A2C-48EA-9F90-3139A62D73D1}" type="sibTrans" cxnId="{684DFDF9-0946-4B2D-9B07-9A1236AE9FBC}">
      <dgm:prSet/>
      <dgm:spPr/>
      <dgm:t>
        <a:bodyPr/>
        <a:lstStyle/>
        <a:p>
          <a:endParaRPr lang="en-US"/>
        </a:p>
      </dgm:t>
    </dgm:pt>
    <dgm:pt modelId="{4484F421-66CF-4C9B-9F7F-F86EEDF16267}">
      <dgm:prSet/>
      <dgm:spPr/>
      <dgm:t>
        <a:bodyPr/>
        <a:lstStyle/>
        <a:p>
          <a:r>
            <a:rPr lang="en-US" b="0"/>
            <a:t>Test Scores</a:t>
          </a:r>
          <a:r>
            <a:rPr lang="en-US"/>
            <a:t>: Stores test accuracy for each random state.</a:t>
          </a:r>
        </a:p>
      </dgm:t>
    </dgm:pt>
    <dgm:pt modelId="{D4FF4409-B6A3-47C3-BE95-4DF6395FBD77}" type="parTrans" cxnId="{A7CA1127-7304-49C8-BD7E-6C34FC04BED5}">
      <dgm:prSet/>
      <dgm:spPr/>
      <dgm:t>
        <a:bodyPr/>
        <a:lstStyle/>
        <a:p>
          <a:endParaRPr lang="en-US"/>
        </a:p>
      </dgm:t>
    </dgm:pt>
    <dgm:pt modelId="{718D35E0-85F6-4102-803E-AB458549BA7D}" type="sibTrans" cxnId="{A7CA1127-7304-49C8-BD7E-6C34FC04BED5}">
      <dgm:prSet/>
      <dgm:spPr/>
      <dgm:t>
        <a:bodyPr/>
        <a:lstStyle/>
        <a:p>
          <a:endParaRPr lang="en-US"/>
        </a:p>
      </dgm:t>
    </dgm:pt>
    <dgm:pt modelId="{286C10C1-AA9F-4CD4-A167-5A407FE4BA33}">
      <dgm:prSet/>
      <dgm:spPr/>
      <dgm:t>
        <a:bodyPr/>
        <a:lstStyle/>
        <a:p>
          <a:r>
            <a:rPr lang="en-US" b="0"/>
            <a:t>Best Models</a:t>
          </a:r>
          <a:r>
            <a:rPr lang="en-US"/>
            <a:t>: Retains the best model for each random state.</a:t>
          </a:r>
        </a:p>
      </dgm:t>
    </dgm:pt>
    <dgm:pt modelId="{E704A44B-96C8-4F5E-A395-903ABC9655D1}" type="parTrans" cxnId="{7E09DEB3-A0B9-4FD6-83AB-38D360D8155A}">
      <dgm:prSet/>
      <dgm:spPr/>
      <dgm:t>
        <a:bodyPr/>
        <a:lstStyle/>
        <a:p>
          <a:endParaRPr lang="en-US"/>
        </a:p>
      </dgm:t>
    </dgm:pt>
    <dgm:pt modelId="{2119E0C9-07FE-4DDD-B54F-79BD8201955C}" type="sibTrans" cxnId="{7E09DEB3-A0B9-4FD6-83AB-38D360D8155A}">
      <dgm:prSet/>
      <dgm:spPr/>
      <dgm:t>
        <a:bodyPr/>
        <a:lstStyle/>
        <a:p>
          <a:endParaRPr lang="en-US"/>
        </a:p>
      </dgm:t>
    </dgm:pt>
    <dgm:pt modelId="{6DC4D64D-10FF-4443-8240-D8745CDB162B}">
      <dgm:prSet/>
      <dgm:spPr/>
      <dgm:t>
        <a:bodyPr/>
        <a:lstStyle/>
        <a:p>
          <a:r>
            <a:rPr lang="en-US" b="1"/>
            <a:t>6. Best Model Selection</a:t>
          </a:r>
          <a:r>
            <a:rPr lang="en-US"/>
            <a:t>:</a:t>
          </a:r>
        </a:p>
      </dgm:t>
    </dgm:pt>
    <dgm:pt modelId="{ABB98B83-F53E-43C2-9156-B7E54D41AA27}" type="parTrans" cxnId="{A69A3D22-D63A-4AB3-B6E1-98C377B076C0}">
      <dgm:prSet/>
      <dgm:spPr/>
      <dgm:t>
        <a:bodyPr/>
        <a:lstStyle/>
        <a:p>
          <a:endParaRPr lang="en-US"/>
        </a:p>
      </dgm:t>
    </dgm:pt>
    <dgm:pt modelId="{CF852C35-6548-457A-BC1C-02674D2DD715}" type="sibTrans" cxnId="{A69A3D22-D63A-4AB3-B6E1-98C377B076C0}">
      <dgm:prSet/>
      <dgm:spPr/>
      <dgm:t>
        <a:bodyPr/>
        <a:lstStyle/>
        <a:p>
          <a:endParaRPr lang="en-US"/>
        </a:p>
      </dgm:t>
    </dgm:pt>
    <dgm:pt modelId="{BEB747C0-D439-407A-A278-56B4F8D3A2C2}">
      <dgm:prSet/>
      <dgm:spPr/>
      <dgm:t>
        <a:bodyPr/>
        <a:lstStyle/>
        <a:p>
          <a:r>
            <a:rPr lang="en-US"/>
            <a:t>Chooses the model and hyperparameters that yield the highest mean test scores and std.</a:t>
          </a:r>
        </a:p>
      </dgm:t>
    </dgm:pt>
    <dgm:pt modelId="{CA98FB96-0BB6-41FB-AFB4-07346CF9C2C9}" type="parTrans" cxnId="{45178A4F-F65B-46B7-ADF2-2A41641C58A3}">
      <dgm:prSet/>
      <dgm:spPr/>
      <dgm:t>
        <a:bodyPr/>
        <a:lstStyle/>
        <a:p>
          <a:endParaRPr lang="en-US"/>
        </a:p>
      </dgm:t>
    </dgm:pt>
    <dgm:pt modelId="{8291A05A-8830-4062-9D89-FF19C387B6D5}" type="sibTrans" cxnId="{45178A4F-F65B-46B7-ADF2-2A41641C58A3}">
      <dgm:prSet/>
      <dgm:spPr/>
      <dgm:t>
        <a:bodyPr/>
        <a:lstStyle/>
        <a:p>
          <a:endParaRPr lang="en-US"/>
        </a:p>
      </dgm:t>
    </dgm:pt>
    <dgm:pt modelId="{EAD7EB28-F81D-4C38-858B-DA431410BB3C}">
      <dgm:prSet/>
      <dgm:spPr/>
      <dgm:t>
        <a:bodyPr/>
        <a:lstStyle/>
        <a:p>
          <a:r>
            <a:rPr lang="en-US" b="1" dirty="0"/>
            <a:t>7. Final Model</a:t>
          </a:r>
          <a:endParaRPr lang="en-US" dirty="0"/>
        </a:p>
      </dgm:t>
    </dgm:pt>
    <dgm:pt modelId="{C831CE31-9400-4812-9A2A-96B6CF5B28A3}" type="parTrans" cxnId="{AE957F03-B40E-4CE0-8D18-25D993A824A3}">
      <dgm:prSet/>
      <dgm:spPr/>
      <dgm:t>
        <a:bodyPr/>
        <a:lstStyle/>
        <a:p>
          <a:endParaRPr lang="en-US"/>
        </a:p>
      </dgm:t>
    </dgm:pt>
    <dgm:pt modelId="{B48E3895-8D63-4883-980F-B485E3583448}" type="sibTrans" cxnId="{AE957F03-B40E-4CE0-8D18-25D993A824A3}">
      <dgm:prSet/>
      <dgm:spPr/>
      <dgm:t>
        <a:bodyPr/>
        <a:lstStyle/>
        <a:p>
          <a:endParaRPr lang="en-US"/>
        </a:p>
      </dgm:t>
    </dgm:pt>
    <dgm:pt modelId="{6FC02AB5-C25E-044D-8B99-720A29F4350D}" type="pres">
      <dgm:prSet presAssocID="{9FD4C558-523E-4BB0-9FB6-E34DDF4E3C2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4E39E7-26C5-2344-84F2-778926D605A1}" type="pres">
      <dgm:prSet presAssocID="{B6BB52C9-DB99-4DEA-9ABC-CC1D1BFFCC8F}" presName="root" presStyleCnt="0"/>
      <dgm:spPr/>
    </dgm:pt>
    <dgm:pt modelId="{6FB945A7-FD88-E743-A0D5-3108491EE0BD}" type="pres">
      <dgm:prSet presAssocID="{B6BB52C9-DB99-4DEA-9ABC-CC1D1BFFCC8F}" presName="rootComposite" presStyleCnt="0"/>
      <dgm:spPr/>
    </dgm:pt>
    <dgm:pt modelId="{5D37524A-B8B7-A247-95E7-9110D2E7BA38}" type="pres">
      <dgm:prSet presAssocID="{B6BB52C9-DB99-4DEA-9ABC-CC1D1BFFCC8F}" presName="rootText" presStyleLbl="node1" presStyleIdx="0" presStyleCnt="7"/>
      <dgm:spPr/>
    </dgm:pt>
    <dgm:pt modelId="{B2B146E8-FFF4-D44F-B55D-207656691A33}" type="pres">
      <dgm:prSet presAssocID="{B6BB52C9-DB99-4DEA-9ABC-CC1D1BFFCC8F}" presName="rootConnector" presStyleLbl="node1" presStyleIdx="0" presStyleCnt="7"/>
      <dgm:spPr/>
    </dgm:pt>
    <dgm:pt modelId="{F03885E7-8273-3F4D-8F26-4EB857B373D4}" type="pres">
      <dgm:prSet presAssocID="{B6BB52C9-DB99-4DEA-9ABC-CC1D1BFFCC8F}" presName="childShape" presStyleCnt="0"/>
      <dgm:spPr/>
    </dgm:pt>
    <dgm:pt modelId="{E8BEA523-A1E0-3647-A300-E1EB99032543}" type="pres">
      <dgm:prSet presAssocID="{5C079746-F1F1-42FC-8B67-9918F72165A1}" presName="root" presStyleCnt="0"/>
      <dgm:spPr/>
    </dgm:pt>
    <dgm:pt modelId="{5CB9FC46-9CB6-5040-803B-1A006E883E22}" type="pres">
      <dgm:prSet presAssocID="{5C079746-F1F1-42FC-8B67-9918F72165A1}" presName="rootComposite" presStyleCnt="0"/>
      <dgm:spPr/>
    </dgm:pt>
    <dgm:pt modelId="{820288B5-8210-2846-8C86-91363597B21A}" type="pres">
      <dgm:prSet presAssocID="{5C079746-F1F1-42FC-8B67-9918F72165A1}" presName="rootText" presStyleLbl="node1" presStyleIdx="1" presStyleCnt="7"/>
      <dgm:spPr/>
    </dgm:pt>
    <dgm:pt modelId="{1EE2B1BB-4CFB-8448-91A1-680AADC02B9B}" type="pres">
      <dgm:prSet presAssocID="{5C079746-F1F1-42FC-8B67-9918F72165A1}" presName="rootConnector" presStyleLbl="node1" presStyleIdx="1" presStyleCnt="7"/>
      <dgm:spPr/>
    </dgm:pt>
    <dgm:pt modelId="{7E5AC19A-03C0-8C41-8727-A07942489FE7}" type="pres">
      <dgm:prSet presAssocID="{5C079746-F1F1-42FC-8B67-9918F72165A1}" presName="childShape" presStyleCnt="0"/>
      <dgm:spPr/>
    </dgm:pt>
    <dgm:pt modelId="{A5B23135-5EB1-D940-8DBB-3061A31C4804}" type="pres">
      <dgm:prSet presAssocID="{ED827D6C-DA81-436A-8819-899DD87EC00F}" presName="root" presStyleCnt="0"/>
      <dgm:spPr/>
    </dgm:pt>
    <dgm:pt modelId="{57ACC407-FCBE-4043-B324-2FA20B443A1E}" type="pres">
      <dgm:prSet presAssocID="{ED827D6C-DA81-436A-8819-899DD87EC00F}" presName="rootComposite" presStyleCnt="0"/>
      <dgm:spPr/>
    </dgm:pt>
    <dgm:pt modelId="{DD9C38D6-6D5D-424F-AC49-443517FE0A77}" type="pres">
      <dgm:prSet presAssocID="{ED827D6C-DA81-436A-8819-899DD87EC00F}" presName="rootText" presStyleLbl="node1" presStyleIdx="2" presStyleCnt="7"/>
      <dgm:spPr/>
    </dgm:pt>
    <dgm:pt modelId="{16E5C119-5764-D043-91CE-130D8E315081}" type="pres">
      <dgm:prSet presAssocID="{ED827D6C-DA81-436A-8819-899DD87EC00F}" presName="rootConnector" presStyleLbl="node1" presStyleIdx="2" presStyleCnt="7"/>
      <dgm:spPr/>
    </dgm:pt>
    <dgm:pt modelId="{6255A288-686A-3042-8BF8-1F7B07426004}" type="pres">
      <dgm:prSet presAssocID="{ED827D6C-DA81-436A-8819-899DD87EC00F}" presName="childShape" presStyleCnt="0"/>
      <dgm:spPr/>
    </dgm:pt>
    <dgm:pt modelId="{AA2B7C6F-859C-4C4A-9C3B-D0193AFD1F72}" type="pres">
      <dgm:prSet presAssocID="{7BB3B946-9C4A-4799-81C5-A620F2F0B571}" presName="Name13" presStyleLbl="parChTrans1D2" presStyleIdx="0" presStyleCnt="8"/>
      <dgm:spPr/>
    </dgm:pt>
    <dgm:pt modelId="{80CBFF65-ADC4-5C4E-BA6A-C6C48CD08BE3}" type="pres">
      <dgm:prSet presAssocID="{4F2998AC-9B1E-4587-AE33-52C18A7C42D2}" presName="childText" presStyleLbl="bgAcc1" presStyleIdx="0" presStyleCnt="8">
        <dgm:presLayoutVars>
          <dgm:bulletEnabled val="1"/>
        </dgm:presLayoutVars>
      </dgm:prSet>
      <dgm:spPr/>
    </dgm:pt>
    <dgm:pt modelId="{80D42E69-F2C5-624B-873A-82D9E3EA4E82}" type="pres">
      <dgm:prSet presAssocID="{B7433C95-33BC-4E47-AD9F-78DACD860AC8}" presName="Name13" presStyleLbl="parChTrans1D2" presStyleIdx="1" presStyleCnt="8"/>
      <dgm:spPr/>
    </dgm:pt>
    <dgm:pt modelId="{567896FB-168F-E849-B4F5-1C47DFEC30C4}" type="pres">
      <dgm:prSet presAssocID="{3C0507CD-1EF5-430F-AB8B-80CA7D7E53AB}" presName="childText" presStyleLbl="bgAcc1" presStyleIdx="1" presStyleCnt="8">
        <dgm:presLayoutVars>
          <dgm:bulletEnabled val="1"/>
        </dgm:presLayoutVars>
      </dgm:prSet>
      <dgm:spPr/>
    </dgm:pt>
    <dgm:pt modelId="{8F352406-EE80-5549-B56D-C5E02A961E07}" type="pres">
      <dgm:prSet presAssocID="{871C0B6D-049A-42A5-B033-536378117EB1}" presName="root" presStyleCnt="0"/>
      <dgm:spPr/>
    </dgm:pt>
    <dgm:pt modelId="{6A61DF26-8FAC-8D4C-8680-535E4D7819A5}" type="pres">
      <dgm:prSet presAssocID="{871C0B6D-049A-42A5-B033-536378117EB1}" presName="rootComposite" presStyleCnt="0"/>
      <dgm:spPr/>
    </dgm:pt>
    <dgm:pt modelId="{0655D247-C794-B34B-8B5D-F06D5E27B157}" type="pres">
      <dgm:prSet presAssocID="{871C0B6D-049A-42A5-B033-536378117EB1}" presName="rootText" presStyleLbl="node1" presStyleIdx="3" presStyleCnt="7"/>
      <dgm:spPr/>
    </dgm:pt>
    <dgm:pt modelId="{FACF5388-AEC2-ED4B-B3E5-9A0E987E762C}" type="pres">
      <dgm:prSet presAssocID="{871C0B6D-049A-42A5-B033-536378117EB1}" presName="rootConnector" presStyleLbl="node1" presStyleIdx="3" presStyleCnt="7"/>
      <dgm:spPr/>
    </dgm:pt>
    <dgm:pt modelId="{CD3FA1B9-9B90-E74D-B36B-6824DA1E0AB5}" type="pres">
      <dgm:prSet presAssocID="{871C0B6D-049A-42A5-B033-536378117EB1}" presName="childShape" presStyleCnt="0"/>
      <dgm:spPr/>
    </dgm:pt>
    <dgm:pt modelId="{306B9C74-C4E1-9049-95E1-55DF27F369DE}" type="pres">
      <dgm:prSet presAssocID="{F11DCDBC-4EA7-4548-941E-48EB61EA390F}" presName="Name13" presStyleLbl="parChTrans1D2" presStyleIdx="2" presStyleCnt="8"/>
      <dgm:spPr/>
    </dgm:pt>
    <dgm:pt modelId="{AE8E4B3F-D480-6448-90AA-C4D084DBC74C}" type="pres">
      <dgm:prSet presAssocID="{3A2DC2CA-B556-45C8-B587-FD81C34A30E6}" presName="childText" presStyleLbl="bgAcc1" presStyleIdx="2" presStyleCnt="8">
        <dgm:presLayoutVars>
          <dgm:bulletEnabled val="1"/>
        </dgm:presLayoutVars>
      </dgm:prSet>
      <dgm:spPr/>
    </dgm:pt>
    <dgm:pt modelId="{A9A8CF5B-CC0E-2B42-B7DE-05A74BAAC08B}" type="pres">
      <dgm:prSet presAssocID="{194C3F67-D83E-441D-929B-6F7E13184BA9}" presName="Name13" presStyleLbl="parChTrans1D2" presStyleIdx="3" presStyleCnt="8"/>
      <dgm:spPr/>
    </dgm:pt>
    <dgm:pt modelId="{AD343537-797B-144E-8F82-1ABE79EBAD76}" type="pres">
      <dgm:prSet presAssocID="{9FA94532-2C2E-4C42-A7B8-66DB4E2DFCBD}" presName="childText" presStyleLbl="bgAcc1" presStyleIdx="3" presStyleCnt="8">
        <dgm:presLayoutVars>
          <dgm:bulletEnabled val="1"/>
        </dgm:presLayoutVars>
      </dgm:prSet>
      <dgm:spPr/>
    </dgm:pt>
    <dgm:pt modelId="{DA52BDD1-8AC7-4945-A0E6-0AA860D38870}" type="pres">
      <dgm:prSet presAssocID="{E735683C-F8AC-4512-8304-AF946659266D}" presName="Name13" presStyleLbl="parChTrans1D2" presStyleIdx="4" presStyleCnt="8"/>
      <dgm:spPr/>
    </dgm:pt>
    <dgm:pt modelId="{3DB1E4F6-73E0-1942-9EA0-AFBE941BCDAE}" type="pres">
      <dgm:prSet presAssocID="{30B768D6-A79C-482B-96E3-80B5519C4C6C}" presName="childText" presStyleLbl="bgAcc1" presStyleIdx="4" presStyleCnt="8">
        <dgm:presLayoutVars>
          <dgm:bulletEnabled val="1"/>
        </dgm:presLayoutVars>
      </dgm:prSet>
      <dgm:spPr/>
    </dgm:pt>
    <dgm:pt modelId="{10FF84CB-4C92-C840-AD71-F744A7FAABA8}" type="pres">
      <dgm:prSet presAssocID="{7A9CC883-CE6E-46A2-AB3F-50FBBEC5C5AD}" presName="root" presStyleCnt="0"/>
      <dgm:spPr/>
    </dgm:pt>
    <dgm:pt modelId="{C5FBD7D8-CD52-AA40-8B9B-71A2C2D7ACF4}" type="pres">
      <dgm:prSet presAssocID="{7A9CC883-CE6E-46A2-AB3F-50FBBEC5C5AD}" presName="rootComposite" presStyleCnt="0"/>
      <dgm:spPr/>
    </dgm:pt>
    <dgm:pt modelId="{43AE79F7-392F-C349-9345-B476726C3411}" type="pres">
      <dgm:prSet presAssocID="{7A9CC883-CE6E-46A2-AB3F-50FBBEC5C5AD}" presName="rootText" presStyleLbl="node1" presStyleIdx="4" presStyleCnt="7"/>
      <dgm:spPr/>
    </dgm:pt>
    <dgm:pt modelId="{16FC4A86-A3BB-234B-BCB6-2455CA48F71B}" type="pres">
      <dgm:prSet presAssocID="{7A9CC883-CE6E-46A2-AB3F-50FBBEC5C5AD}" presName="rootConnector" presStyleLbl="node1" presStyleIdx="4" presStyleCnt="7"/>
      <dgm:spPr/>
    </dgm:pt>
    <dgm:pt modelId="{8C0927E5-70D4-3E4E-9A12-11D767113B12}" type="pres">
      <dgm:prSet presAssocID="{7A9CC883-CE6E-46A2-AB3F-50FBBEC5C5AD}" presName="childShape" presStyleCnt="0"/>
      <dgm:spPr/>
    </dgm:pt>
    <dgm:pt modelId="{8F55C57E-458B-BB4D-9F0C-09E4D3C6F9FA}" type="pres">
      <dgm:prSet presAssocID="{D4FF4409-B6A3-47C3-BE95-4DF6395FBD77}" presName="Name13" presStyleLbl="parChTrans1D2" presStyleIdx="5" presStyleCnt="8"/>
      <dgm:spPr/>
    </dgm:pt>
    <dgm:pt modelId="{7AFF53AD-2D52-A848-B8FD-0AC75D4E4E46}" type="pres">
      <dgm:prSet presAssocID="{4484F421-66CF-4C9B-9F7F-F86EEDF16267}" presName="childText" presStyleLbl="bgAcc1" presStyleIdx="5" presStyleCnt="8">
        <dgm:presLayoutVars>
          <dgm:bulletEnabled val="1"/>
        </dgm:presLayoutVars>
      </dgm:prSet>
      <dgm:spPr/>
    </dgm:pt>
    <dgm:pt modelId="{A91AF6FA-14B5-5443-A280-DA434FE436C5}" type="pres">
      <dgm:prSet presAssocID="{E704A44B-96C8-4F5E-A395-903ABC9655D1}" presName="Name13" presStyleLbl="parChTrans1D2" presStyleIdx="6" presStyleCnt="8"/>
      <dgm:spPr/>
    </dgm:pt>
    <dgm:pt modelId="{23F6DB3B-7FEE-1F49-96C5-B1D8056E5A1B}" type="pres">
      <dgm:prSet presAssocID="{286C10C1-AA9F-4CD4-A167-5A407FE4BA33}" presName="childText" presStyleLbl="bgAcc1" presStyleIdx="6" presStyleCnt="8">
        <dgm:presLayoutVars>
          <dgm:bulletEnabled val="1"/>
        </dgm:presLayoutVars>
      </dgm:prSet>
      <dgm:spPr/>
    </dgm:pt>
    <dgm:pt modelId="{DFD942B0-0D2E-8347-BE8F-61BFAD6BA53E}" type="pres">
      <dgm:prSet presAssocID="{6DC4D64D-10FF-4443-8240-D8745CDB162B}" presName="root" presStyleCnt="0"/>
      <dgm:spPr/>
    </dgm:pt>
    <dgm:pt modelId="{749C93C7-EC89-DB4D-9681-8602DBCA7AC7}" type="pres">
      <dgm:prSet presAssocID="{6DC4D64D-10FF-4443-8240-D8745CDB162B}" presName="rootComposite" presStyleCnt="0"/>
      <dgm:spPr/>
    </dgm:pt>
    <dgm:pt modelId="{E20E6976-3023-374E-AE38-B01EA6410E33}" type="pres">
      <dgm:prSet presAssocID="{6DC4D64D-10FF-4443-8240-D8745CDB162B}" presName="rootText" presStyleLbl="node1" presStyleIdx="5" presStyleCnt="7"/>
      <dgm:spPr/>
    </dgm:pt>
    <dgm:pt modelId="{617BC74B-809D-9D4B-AB18-95A0105CC46A}" type="pres">
      <dgm:prSet presAssocID="{6DC4D64D-10FF-4443-8240-D8745CDB162B}" presName="rootConnector" presStyleLbl="node1" presStyleIdx="5" presStyleCnt="7"/>
      <dgm:spPr/>
    </dgm:pt>
    <dgm:pt modelId="{2DB2FB64-8391-D444-9F54-828EFB21D489}" type="pres">
      <dgm:prSet presAssocID="{6DC4D64D-10FF-4443-8240-D8745CDB162B}" presName="childShape" presStyleCnt="0"/>
      <dgm:spPr/>
    </dgm:pt>
    <dgm:pt modelId="{2318C883-42F6-DE44-8652-ECBDF4DDAA06}" type="pres">
      <dgm:prSet presAssocID="{CA98FB96-0BB6-41FB-AFB4-07346CF9C2C9}" presName="Name13" presStyleLbl="parChTrans1D2" presStyleIdx="7" presStyleCnt="8"/>
      <dgm:spPr/>
    </dgm:pt>
    <dgm:pt modelId="{27C479C0-6FAC-A143-B161-BC88E3B660DC}" type="pres">
      <dgm:prSet presAssocID="{BEB747C0-D439-407A-A278-56B4F8D3A2C2}" presName="childText" presStyleLbl="bgAcc1" presStyleIdx="7" presStyleCnt="8">
        <dgm:presLayoutVars>
          <dgm:bulletEnabled val="1"/>
        </dgm:presLayoutVars>
      </dgm:prSet>
      <dgm:spPr/>
    </dgm:pt>
    <dgm:pt modelId="{6E36F304-FFE0-0A44-94C4-06D6C4CDDBDA}" type="pres">
      <dgm:prSet presAssocID="{EAD7EB28-F81D-4C38-858B-DA431410BB3C}" presName="root" presStyleCnt="0"/>
      <dgm:spPr/>
    </dgm:pt>
    <dgm:pt modelId="{F9C52806-D644-2B45-9170-9EFC8C75C6D9}" type="pres">
      <dgm:prSet presAssocID="{EAD7EB28-F81D-4C38-858B-DA431410BB3C}" presName="rootComposite" presStyleCnt="0"/>
      <dgm:spPr/>
    </dgm:pt>
    <dgm:pt modelId="{17C34D62-1175-8E48-8BD1-075534579C95}" type="pres">
      <dgm:prSet presAssocID="{EAD7EB28-F81D-4C38-858B-DA431410BB3C}" presName="rootText" presStyleLbl="node1" presStyleIdx="6" presStyleCnt="7"/>
      <dgm:spPr/>
    </dgm:pt>
    <dgm:pt modelId="{B5811DB6-FF24-6649-AF7C-9D1A794C4AED}" type="pres">
      <dgm:prSet presAssocID="{EAD7EB28-F81D-4C38-858B-DA431410BB3C}" presName="rootConnector" presStyleLbl="node1" presStyleIdx="6" presStyleCnt="7"/>
      <dgm:spPr/>
    </dgm:pt>
    <dgm:pt modelId="{744F7E0A-A829-8140-BA02-7C3D52EEC23F}" type="pres">
      <dgm:prSet presAssocID="{EAD7EB28-F81D-4C38-858B-DA431410BB3C}" presName="childShape" presStyleCnt="0"/>
      <dgm:spPr/>
    </dgm:pt>
  </dgm:ptLst>
  <dgm:cxnLst>
    <dgm:cxn modelId="{ABE83301-CA48-6F41-85B4-C1AF797D997F}" type="presOf" srcId="{871C0B6D-049A-42A5-B033-536378117EB1}" destId="{0655D247-C794-B34B-8B5D-F06D5E27B157}" srcOrd="0" destOrd="0" presId="urn:microsoft.com/office/officeart/2005/8/layout/hierarchy3"/>
    <dgm:cxn modelId="{AE957F03-B40E-4CE0-8D18-25D993A824A3}" srcId="{9FD4C558-523E-4BB0-9FB6-E34DDF4E3C25}" destId="{EAD7EB28-F81D-4C38-858B-DA431410BB3C}" srcOrd="6" destOrd="0" parTransId="{C831CE31-9400-4812-9A2A-96B6CF5B28A3}" sibTransId="{B48E3895-8D63-4883-980F-B485E3583448}"/>
    <dgm:cxn modelId="{3CDCE606-A04D-3547-B8C4-CC02B524337C}" type="presOf" srcId="{CA98FB96-0BB6-41FB-AFB4-07346CF9C2C9}" destId="{2318C883-42F6-DE44-8652-ECBDF4DDAA06}" srcOrd="0" destOrd="0" presId="urn:microsoft.com/office/officeart/2005/8/layout/hierarchy3"/>
    <dgm:cxn modelId="{1676A90C-488D-B347-A302-3765EE975FC1}" type="presOf" srcId="{B7433C95-33BC-4E47-AD9F-78DACD860AC8}" destId="{80D42E69-F2C5-624B-873A-82D9E3EA4E82}" srcOrd="0" destOrd="0" presId="urn:microsoft.com/office/officeart/2005/8/layout/hierarchy3"/>
    <dgm:cxn modelId="{3E1C2922-B806-9744-9FB5-E0DD76FAAF77}" type="presOf" srcId="{B6BB52C9-DB99-4DEA-9ABC-CC1D1BFFCC8F}" destId="{B2B146E8-FFF4-D44F-B55D-207656691A33}" srcOrd="1" destOrd="0" presId="urn:microsoft.com/office/officeart/2005/8/layout/hierarchy3"/>
    <dgm:cxn modelId="{A69A3D22-D63A-4AB3-B6E1-98C377B076C0}" srcId="{9FD4C558-523E-4BB0-9FB6-E34DDF4E3C25}" destId="{6DC4D64D-10FF-4443-8240-D8745CDB162B}" srcOrd="5" destOrd="0" parTransId="{ABB98B83-F53E-43C2-9156-B7E54D41AA27}" sibTransId="{CF852C35-6548-457A-BC1C-02674D2DD715}"/>
    <dgm:cxn modelId="{B490B922-F6CA-614C-A739-3928603E2D63}" type="presOf" srcId="{30B768D6-A79C-482B-96E3-80B5519C4C6C}" destId="{3DB1E4F6-73E0-1942-9EA0-AFBE941BCDAE}" srcOrd="0" destOrd="0" presId="urn:microsoft.com/office/officeart/2005/8/layout/hierarchy3"/>
    <dgm:cxn modelId="{A7CA1127-7304-49C8-BD7E-6C34FC04BED5}" srcId="{7A9CC883-CE6E-46A2-AB3F-50FBBEC5C5AD}" destId="{4484F421-66CF-4C9B-9F7F-F86EEDF16267}" srcOrd="0" destOrd="0" parTransId="{D4FF4409-B6A3-47C3-BE95-4DF6395FBD77}" sibTransId="{718D35E0-85F6-4102-803E-AB458549BA7D}"/>
    <dgm:cxn modelId="{8FB4462D-3E4E-114C-B687-A3DA6D718CF5}" type="presOf" srcId="{EAD7EB28-F81D-4C38-858B-DA431410BB3C}" destId="{17C34D62-1175-8E48-8BD1-075534579C95}" srcOrd="0" destOrd="0" presId="urn:microsoft.com/office/officeart/2005/8/layout/hierarchy3"/>
    <dgm:cxn modelId="{DB1E9F2E-664D-CB44-B7AA-931BF2581755}" type="presOf" srcId="{F11DCDBC-4EA7-4548-941E-48EB61EA390F}" destId="{306B9C74-C4E1-9049-95E1-55DF27F369DE}" srcOrd="0" destOrd="0" presId="urn:microsoft.com/office/officeart/2005/8/layout/hierarchy3"/>
    <dgm:cxn modelId="{ABED2230-BB6E-DE46-8032-37B86F02464E}" type="presOf" srcId="{7A9CC883-CE6E-46A2-AB3F-50FBBEC5C5AD}" destId="{16FC4A86-A3BB-234B-BCB6-2455CA48F71B}" srcOrd="1" destOrd="0" presId="urn:microsoft.com/office/officeart/2005/8/layout/hierarchy3"/>
    <dgm:cxn modelId="{14D7D639-4FE9-4C88-98CF-2B75735D6C65}" srcId="{9FD4C558-523E-4BB0-9FB6-E34DDF4E3C25}" destId="{B6BB52C9-DB99-4DEA-9ABC-CC1D1BFFCC8F}" srcOrd="0" destOrd="0" parTransId="{037A2E33-CB03-408A-9663-BADC14DFD417}" sibTransId="{65D0A594-BD3C-4440-889B-7229FD6B3138}"/>
    <dgm:cxn modelId="{DBF5653D-65FE-0D45-B790-E4B9169A5D29}" type="presOf" srcId="{871C0B6D-049A-42A5-B033-536378117EB1}" destId="{FACF5388-AEC2-ED4B-B3E5-9A0E987E762C}" srcOrd="1" destOrd="0" presId="urn:microsoft.com/office/officeart/2005/8/layout/hierarchy3"/>
    <dgm:cxn modelId="{B5D9DD43-157D-F741-8E5A-5732DCE0D014}" type="presOf" srcId="{D4FF4409-B6A3-47C3-BE95-4DF6395FBD77}" destId="{8F55C57E-458B-BB4D-9F0C-09E4D3C6F9FA}" srcOrd="0" destOrd="0" presId="urn:microsoft.com/office/officeart/2005/8/layout/hierarchy3"/>
    <dgm:cxn modelId="{3EF16E4A-F856-2541-A9DD-569C2F2A61E7}" type="presOf" srcId="{6DC4D64D-10FF-4443-8240-D8745CDB162B}" destId="{E20E6976-3023-374E-AE38-B01EA6410E33}" srcOrd="0" destOrd="0" presId="urn:microsoft.com/office/officeart/2005/8/layout/hierarchy3"/>
    <dgm:cxn modelId="{39CDC54C-A575-3246-A7EA-DFAB87B2F4BC}" type="presOf" srcId="{286C10C1-AA9F-4CD4-A167-5A407FE4BA33}" destId="{23F6DB3B-7FEE-1F49-96C5-B1D8056E5A1B}" srcOrd="0" destOrd="0" presId="urn:microsoft.com/office/officeart/2005/8/layout/hierarchy3"/>
    <dgm:cxn modelId="{158C5C4E-4DE9-4CEB-B35D-F7F369CC8C95}" srcId="{9FD4C558-523E-4BB0-9FB6-E34DDF4E3C25}" destId="{5C079746-F1F1-42FC-8B67-9918F72165A1}" srcOrd="1" destOrd="0" parTransId="{832A3239-CDB2-4C0A-AC8E-FAF23A11E751}" sibTransId="{AA901EF1-F854-47C2-B1D7-CFA1E5305623}"/>
    <dgm:cxn modelId="{45178A4F-F65B-46B7-ADF2-2A41641C58A3}" srcId="{6DC4D64D-10FF-4443-8240-D8745CDB162B}" destId="{BEB747C0-D439-407A-A278-56B4F8D3A2C2}" srcOrd="0" destOrd="0" parTransId="{CA98FB96-0BB6-41FB-AFB4-07346CF9C2C9}" sibTransId="{8291A05A-8830-4062-9D89-FF19C387B6D5}"/>
    <dgm:cxn modelId="{10217B5D-BB19-B546-A01B-F6030747FBA6}" type="presOf" srcId="{3A2DC2CA-B556-45C8-B587-FD81C34A30E6}" destId="{AE8E4B3F-D480-6448-90AA-C4D084DBC74C}" srcOrd="0" destOrd="0" presId="urn:microsoft.com/office/officeart/2005/8/layout/hierarchy3"/>
    <dgm:cxn modelId="{DE038960-9CA4-5544-8131-66CCD8DF2E32}" type="presOf" srcId="{7BB3B946-9C4A-4799-81C5-A620F2F0B571}" destId="{AA2B7C6F-859C-4C4A-9C3B-D0193AFD1F72}" srcOrd="0" destOrd="0" presId="urn:microsoft.com/office/officeart/2005/8/layout/hierarchy3"/>
    <dgm:cxn modelId="{4BF75277-7A52-4B50-AC6C-21F740AA81AD}" srcId="{9FD4C558-523E-4BB0-9FB6-E34DDF4E3C25}" destId="{871C0B6D-049A-42A5-B033-536378117EB1}" srcOrd="3" destOrd="0" parTransId="{F87B6283-EB00-4196-8A9A-641779015B49}" sibTransId="{F79EBA68-F8E1-4D39-B86E-E904B45638C8}"/>
    <dgm:cxn modelId="{3B2BFA7E-38BD-4548-8B72-30D454CCB5DD}" type="presOf" srcId="{ED827D6C-DA81-436A-8819-899DD87EC00F}" destId="{DD9C38D6-6D5D-424F-AC49-443517FE0A77}" srcOrd="0" destOrd="0" presId="urn:microsoft.com/office/officeart/2005/8/layout/hierarchy3"/>
    <dgm:cxn modelId="{C1EC5F83-1B71-4579-8D14-09E835EAAA2B}" srcId="{871C0B6D-049A-42A5-B033-536378117EB1}" destId="{9FA94532-2C2E-4C42-A7B8-66DB4E2DFCBD}" srcOrd="1" destOrd="0" parTransId="{194C3F67-D83E-441D-929B-6F7E13184BA9}" sibTransId="{44F836E5-4520-4C4F-B166-60D3B87B8F0E}"/>
    <dgm:cxn modelId="{85103199-F07A-0E4D-9260-1CA1FFB79B1B}" type="presOf" srcId="{9FD4C558-523E-4BB0-9FB6-E34DDF4E3C25}" destId="{6FC02AB5-C25E-044D-8B99-720A29F4350D}" srcOrd="0" destOrd="0" presId="urn:microsoft.com/office/officeart/2005/8/layout/hierarchy3"/>
    <dgm:cxn modelId="{AEA04899-EC28-4948-9DAA-5708469E633E}" srcId="{ED827D6C-DA81-436A-8819-899DD87EC00F}" destId="{4F2998AC-9B1E-4587-AE33-52C18A7C42D2}" srcOrd="0" destOrd="0" parTransId="{7BB3B946-9C4A-4799-81C5-A620F2F0B571}" sibTransId="{CEF2E0A2-1A6B-4783-B68F-A53B77B50F9E}"/>
    <dgm:cxn modelId="{38D9519D-7FB0-5A4F-9353-EA1C6E16E179}" type="presOf" srcId="{4F2998AC-9B1E-4587-AE33-52C18A7C42D2}" destId="{80CBFF65-ADC4-5C4E-BA6A-C6C48CD08BE3}" srcOrd="0" destOrd="0" presId="urn:microsoft.com/office/officeart/2005/8/layout/hierarchy3"/>
    <dgm:cxn modelId="{AE94BC9D-392D-0345-9001-948F3E45C2AC}" type="presOf" srcId="{E735683C-F8AC-4512-8304-AF946659266D}" destId="{DA52BDD1-8AC7-4945-A0E6-0AA860D38870}" srcOrd="0" destOrd="0" presId="urn:microsoft.com/office/officeart/2005/8/layout/hierarchy3"/>
    <dgm:cxn modelId="{CDC5D3A1-8ACC-8542-BEA5-3CE96A858138}" type="presOf" srcId="{4484F421-66CF-4C9B-9F7F-F86EEDF16267}" destId="{7AFF53AD-2D52-A848-B8FD-0AC75D4E4E46}" srcOrd="0" destOrd="0" presId="urn:microsoft.com/office/officeart/2005/8/layout/hierarchy3"/>
    <dgm:cxn modelId="{18533AA6-2084-4507-9041-88F4B0E25199}" srcId="{871C0B6D-049A-42A5-B033-536378117EB1}" destId="{30B768D6-A79C-482B-96E3-80B5519C4C6C}" srcOrd="2" destOrd="0" parTransId="{E735683C-F8AC-4512-8304-AF946659266D}" sibTransId="{50D86275-60BA-49E1-91E7-6714EA98D079}"/>
    <dgm:cxn modelId="{04966EA8-A68D-46B0-A73D-CE3EC36DCDA7}" srcId="{ED827D6C-DA81-436A-8819-899DD87EC00F}" destId="{3C0507CD-1EF5-430F-AB8B-80CA7D7E53AB}" srcOrd="1" destOrd="0" parTransId="{B7433C95-33BC-4E47-AD9F-78DACD860AC8}" sibTransId="{CA3AE80E-9A23-4D44-8EEF-73CB1E230D93}"/>
    <dgm:cxn modelId="{8937EDAC-461A-B34D-B5F4-666F44B4B458}" type="presOf" srcId="{5C079746-F1F1-42FC-8B67-9918F72165A1}" destId="{1EE2B1BB-4CFB-8448-91A1-680AADC02B9B}" srcOrd="1" destOrd="0" presId="urn:microsoft.com/office/officeart/2005/8/layout/hierarchy3"/>
    <dgm:cxn modelId="{605D2FAD-1F13-514E-8D90-42D135D7562C}" type="presOf" srcId="{6DC4D64D-10FF-4443-8240-D8745CDB162B}" destId="{617BC74B-809D-9D4B-AB18-95A0105CC46A}" srcOrd="1" destOrd="0" presId="urn:microsoft.com/office/officeart/2005/8/layout/hierarchy3"/>
    <dgm:cxn modelId="{7E09DEB3-A0B9-4FD6-83AB-38D360D8155A}" srcId="{7A9CC883-CE6E-46A2-AB3F-50FBBEC5C5AD}" destId="{286C10C1-AA9F-4CD4-A167-5A407FE4BA33}" srcOrd="1" destOrd="0" parTransId="{E704A44B-96C8-4F5E-A395-903ABC9655D1}" sibTransId="{2119E0C9-07FE-4DDD-B54F-79BD8201955C}"/>
    <dgm:cxn modelId="{59BDDAB9-709E-5844-893C-FF889E5E8761}" type="presOf" srcId="{3C0507CD-1EF5-430F-AB8B-80CA7D7E53AB}" destId="{567896FB-168F-E849-B4F5-1C47DFEC30C4}" srcOrd="0" destOrd="0" presId="urn:microsoft.com/office/officeart/2005/8/layout/hierarchy3"/>
    <dgm:cxn modelId="{7DC139BF-B02A-D64E-BEC7-C582655EDAC8}" type="presOf" srcId="{194C3F67-D83E-441D-929B-6F7E13184BA9}" destId="{A9A8CF5B-CC0E-2B42-B7DE-05A74BAAC08B}" srcOrd="0" destOrd="0" presId="urn:microsoft.com/office/officeart/2005/8/layout/hierarchy3"/>
    <dgm:cxn modelId="{C62B86BF-0BA6-1845-9B8E-A95D41002CC6}" type="presOf" srcId="{BEB747C0-D439-407A-A278-56B4F8D3A2C2}" destId="{27C479C0-6FAC-A143-B161-BC88E3B660DC}" srcOrd="0" destOrd="0" presId="urn:microsoft.com/office/officeart/2005/8/layout/hierarchy3"/>
    <dgm:cxn modelId="{E6DD21C7-5127-6E4D-81A9-CE4B12F6FE7D}" type="presOf" srcId="{B6BB52C9-DB99-4DEA-9ABC-CC1D1BFFCC8F}" destId="{5D37524A-B8B7-A247-95E7-9110D2E7BA38}" srcOrd="0" destOrd="0" presId="urn:microsoft.com/office/officeart/2005/8/layout/hierarchy3"/>
    <dgm:cxn modelId="{FD518ED1-F485-1C48-BB8B-500CE5D7A6C0}" type="presOf" srcId="{7A9CC883-CE6E-46A2-AB3F-50FBBEC5C5AD}" destId="{43AE79F7-392F-C349-9345-B476726C3411}" srcOrd="0" destOrd="0" presId="urn:microsoft.com/office/officeart/2005/8/layout/hierarchy3"/>
    <dgm:cxn modelId="{B694B9D1-E3BE-4A90-84DA-665466F574CC}" srcId="{9FD4C558-523E-4BB0-9FB6-E34DDF4E3C25}" destId="{ED827D6C-DA81-436A-8819-899DD87EC00F}" srcOrd="2" destOrd="0" parTransId="{B7EA7D37-4858-494E-8A29-A7155C64B600}" sibTransId="{4D6AEC1B-2337-4114-99EB-B7A8F3588F7F}"/>
    <dgm:cxn modelId="{445AAED5-0ACB-451F-A4D0-5E6999A49F67}" srcId="{871C0B6D-049A-42A5-B033-536378117EB1}" destId="{3A2DC2CA-B556-45C8-B587-FD81C34A30E6}" srcOrd="0" destOrd="0" parTransId="{F11DCDBC-4EA7-4548-941E-48EB61EA390F}" sibTransId="{8D2B056D-79F9-477D-B537-54365034A509}"/>
    <dgm:cxn modelId="{E8B1F8DB-D954-034B-966F-91FCFB9E783B}" type="presOf" srcId="{9FA94532-2C2E-4C42-A7B8-66DB4E2DFCBD}" destId="{AD343537-797B-144E-8F82-1ABE79EBAD76}" srcOrd="0" destOrd="0" presId="urn:microsoft.com/office/officeart/2005/8/layout/hierarchy3"/>
    <dgm:cxn modelId="{F70318DD-DEB2-2C40-9BB0-D62DDEFE1891}" type="presOf" srcId="{E704A44B-96C8-4F5E-A395-903ABC9655D1}" destId="{A91AF6FA-14B5-5443-A280-DA434FE436C5}" srcOrd="0" destOrd="0" presId="urn:microsoft.com/office/officeart/2005/8/layout/hierarchy3"/>
    <dgm:cxn modelId="{40951DEC-802D-E94A-8A53-17F116346098}" type="presOf" srcId="{ED827D6C-DA81-436A-8819-899DD87EC00F}" destId="{16E5C119-5764-D043-91CE-130D8E315081}" srcOrd="1" destOrd="0" presId="urn:microsoft.com/office/officeart/2005/8/layout/hierarchy3"/>
    <dgm:cxn modelId="{065938F1-FEE6-584A-8EE7-5A6F13C7A708}" type="presOf" srcId="{EAD7EB28-F81D-4C38-858B-DA431410BB3C}" destId="{B5811DB6-FF24-6649-AF7C-9D1A794C4AED}" srcOrd="1" destOrd="0" presId="urn:microsoft.com/office/officeart/2005/8/layout/hierarchy3"/>
    <dgm:cxn modelId="{684DFDF9-0946-4B2D-9B07-9A1236AE9FBC}" srcId="{9FD4C558-523E-4BB0-9FB6-E34DDF4E3C25}" destId="{7A9CC883-CE6E-46A2-AB3F-50FBBEC5C5AD}" srcOrd="4" destOrd="0" parTransId="{7805CC53-0227-4E72-B0C9-B3A44330FE2C}" sibTransId="{80BC3567-2A2C-48EA-9F90-3139A62D73D1}"/>
    <dgm:cxn modelId="{F7E355FF-E3C4-1F46-B0BD-5825588859AC}" type="presOf" srcId="{5C079746-F1F1-42FC-8B67-9918F72165A1}" destId="{820288B5-8210-2846-8C86-91363597B21A}" srcOrd="0" destOrd="0" presId="urn:microsoft.com/office/officeart/2005/8/layout/hierarchy3"/>
    <dgm:cxn modelId="{85BF9977-181D-574D-B3AA-DF01DDC2F0BC}" type="presParOf" srcId="{6FC02AB5-C25E-044D-8B99-720A29F4350D}" destId="{AA4E39E7-26C5-2344-84F2-778926D605A1}" srcOrd="0" destOrd="0" presId="urn:microsoft.com/office/officeart/2005/8/layout/hierarchy3"/>
    <dgm:cxn modelId="{ECF70422-1B1C-EB4A-A9CB-73A81BF969D6}" type="presParOf" srcId="{AA4E39E7-26C5-2344-84F2-778926D605A1}" destId="{6FB945A7-FD88-E743-A0D5-3108491EE0BD}" srcOrd="0" destOrd="0" presId="urn:microsoft.com/office/officeart/2005/8/layout/hierarchy3"/>
    <dgm:cxn modelId="{426ABC1A-674D-0C45-9C73-787746F55390}" type="presParOf" srcId="{6FB945A7-FD88-E743-A0D5-3108491EE0BD}" destId="{5D37524A-B8B7-A247-95E7-9110D2E7BA38}" srcOrd="0" destOrd="0" presId="urn:microsoft.com/office/officeart/2005/8/layout/hierarchy3"/>
    <dgm:cxn modelId="{58930809-67CD-EF4A-B1AF-A375414C37CD}" type="presParOf" srcId="{6FB945A7-FD88-E743-A0D5-3108491EE0BD}" destId="{B2B146E8-FFF4-D44F-B55D-207656691A33}" srcOrd="1" destOrd="0" presId="urn:microsoft.com/office/officeart/2005/8/layout/hierarchy3"/>
    <dgm:cxn modelId="{9B26DC3B-E0A1-A742-8EF6-80FF00D7FBCD}" type="presParOf" srcId="{AA4E39E7-26C5-2344-84F2-778926D605A1}" destId="{F03885E7-8273-3F4D-8F26-4EB857B373D4}" srcOrd="1" destOrd="0" presId="urn:microsoft.com/office/officeart/2005/8/layout/hierarchy3"/>
    <dgm:cxn modelId="{5F6CE27F-800E-1340-8BAF-4644629E7B10}" type="presParOf" srcId="{6FC02AB5-C25E-044D-8B99-720A29F4350D}" destId="{E8BEA523-A1E0-3647-A300-E1EB99032543}" srcOrd="1" destOrd="0" presId="urn:microsoft.com/office/officeart/2005/8/layout/hierarchy3"/>
    <dgm:cxn modelId="{E61CF0F2-23A5-3448-ABD8-4AEFFAB00838}" type="presParOf" srcId="{E8BEA523-A1E0-3647-A300-E1EB99032543}" destId="{5CB9FC46-9CB6-5040-803B-1A006E883E22}" srcOrd="0" destOrd="0" presId="urn:microsoft.com/office/officeart/2005/8/layout/hierarchy3"/>
    <dgm:cxn modelId="{A1DB6C36-9EC3-9E4C-8FEB-928ADD7F2F27}" type="presParOf" srcId="{5CB9FC46-9CB6-5040-803B-1A006E883E22}" destId="{820288B5-8210-2846-8C86-91363597B21A}" srcOrd="0" destOrd="0" presId="urn:microsoft.com/office/officeart/2005/8/layout/hierarchy3"/>
    <dgm:cxn modelId="{555398F9-3911-4E4F-8783-BEF35FF63796}" type="presParOf" srcId="{5CB9FC46-9CB6-5040-803B-1A006E883E22}" destId="{1EE2B1BB-4CFB-8448-91A1-680AADC02B9B}" srcOrd="1" destOrd="0" presId="urn:microsoft.com/office/officeart/2005/8/layout/hierarchy3"/>
    <dgm:cxn modelId="{E5F91835-F706-9C48-B8EE-24F61C882734}" type="presParOf" srcId="{E8BEA523-A1E0-3647-A300-E1EB99032543}" destId="{7E5AC19A-03C0-8C41-8727-A07942489FE7}" srcOrd="1" destOrd="0" presId="urn:microsoft.com/office/officeart/2005/8/layout/hierarchy3"/>
    <dgm:cxn modelId="{B4DFC799-345A-B640-B7E2-872A6C8E1962}" type="presParOf" srcId="{6FC02AB5-C25E-044D-8B99-720A29F4350D}" destId="{A5B23135-5EB1-D940-8DBB-3061A31C4804}" srcOrd="2" destOrd="0" presId="urn:microsoft.com/office/officeart/2005/8/layout/hierarchy3"/>
    <dgm:cxn modelId="{A08C0050-F6D3-5748-8B10-6E43048D8C88}" type="presParOf" srcId="{A5B23135-5EB1-D940-8DBB-3061A31C4804}" destId="{57ACC407-FCBE-4043-B324-2FA20B443A1E}" srcOrd="0" destOrd="0" presId="urn:microsoft.com/office/officeart/2005/8/layout/hierarchy3"/>
    <dgm:cxn modelId="{949847B8-A21D-304D-B79F-0989A18CD4DA}" type="presParOf" srcId="{57ACC407-FCBE-4043-B324-2FA20B443A1E}" destId="{DD9C38D6-6D5D-424F-AC49-443517FE0A77}" srcOrd="0" destOrd="0" presId="urn:microsoft.com/office/officeart/2005/8/layout/hierarchy3"/>
    <dgm:cxn modelId="{C6AC7D96-9D61-B942-8027-B3D45CE70964}" type="presParOf" srcId="{57ACC407-FCBE-4043-B324-2FA20B443A1E}" destId="{16E5C119-5764-D043-91CE-130D8E315081}" srcOrd="1" destOrd="0" presId="urn:microsoft.com/office/officeart/2005/8/layout/hierarchy3"/>
    <dgm:cxn modelId="{E1216A57-C053-5C40-8C78-A8FA755A20BC}" type="presParOf" srcId="{A5B23135-5EB1-D940-8DBB-3061A31C4804}" destId="{6255A288-686A-3042-8BF8-1F7B07426004}" srcOrd="1" destOrd="0" presId="urn:microsoft.com/office/officeart/2005/8/layout/hierarchy3"/>
    <dgm:cxn modelId="{49FBC988-2A8A-A14A-BB61-5AB8A0F8C787}" type="presParOf" srcId="{6255A288-686A-3042-8BF8-1F7B07426004}" destId="{AA2B7C6F-859C-4C4A-9C3B-D0193AFD1F72}" srcOrd="0" destOrd="0" presId="urn:microsoft.com/office/officeart/2005/8/layout/hierarchy3"/>
    <dgm:cxn modelId="{EC7A48DB-287B-614D-AFD5-5BA27ACC7CB5}" type="presParOf" srcId="{6255A288-686A-3042-8BF8-1F7B07426004}" destId="{80CBFF65-ADC4-5C4E-BA6A-C6C48CD08BE3}" srcOrd="1" destOrd="0" presId="urn:microsoft.com/office/officeart/2005/8/layout/hierarchy3"/>
    <dgm:cxn modelId="{F34683F7-0067-FE48-BB3D-12EA5EF38775}" type="presParOf" srcId="{6255A288-686A-3042-8BF8-1F7B07426004}" destId="{80D42E69-F2C5-624B-873A-82D9E3EA4E82}" srcOrd="2" destOrd="0" presId="urn:microsoft.com/office/officeart/2005/8/layout/hierarchy3"/>
    <dgm:cxn modelId="{5748DC23-39FA-B64B-B360-E86BBAA485F9}" type="presParOf" srcId="{6255A288-686A-3042-8BF8-1F7B07426004}" destId="{567896FB-168F-E849-B4F5-1C47DFEC30C4}" srcOrd="3" destOrd="0" presId="urn:microsoft.com/office/officeart/2005/8/layout/hierarchy3"/>
    <dgm:cxn modelId="{4628F80C-F3C8-2541-88BD-64230C6FD838}" type="presParOf" srcId="{6FC02AB5-C25E-044D-8B99-720A29F4350D}" destId="{8F352406-EE80-5549-B56D-C5E02A961E07}" srcOrd="3" destOrd="0" presId="urn:microsoft.com/office/officeart/2005/8/layout/hierarchy3"/>
    <dgm:cxn modelId="{F5BD8CC3-FD18-8F4C-B978-3C2A5AE0F859}" type="presParOf" srcId="{8F352406-EE80-5549-B56D-C5E02A961E07}" destId="{6A61DF26-8FAC-8D4C-8680-535E4D7819A5}" srcOrd="0" destOrd="0" presId="urn:microsoft.com/office/officeart/2005/8/layout/hierarchy3"/>
    <dgm:cxn modelId="{5748B1B5-31A8-D844-9CB3-2A571493F917}" type="presParOf" srcId="{6A61DF26-8FAC-8D4C-8680-535E4D7819A5}" destId="{0655D247-C794-B34B-8B5D-F06D5E27B157}" srcOrd="0" destOrd="0" presId="urn:microsoft.com/office/officeart/2005/8/layout/hierarchy3"/>
    <dgm:cxn modelId="{47FFB792-C656-3E4A-BC4B-D4E2905C5FA4}" type="presParOf" srcId="{6A61DF26-8FAC-8D4C-8680-535E4D7819A5}" destId="{FACF5388-AEC2-ED4B-B3E5-9A0E987E762C}" srcOrd="1" destOrd="0" presId="urn:microsoft.com/office/officeart/2005/8/layout/hierarchy3"/>
    <dgm:cxn modelId="{0C3544DE-C744-AA46-A68F-F1F45CBB7F8C}" type="presParOf" srcId="{8F352406-EE80-5549-B56D-C5E02A961E07}" destId="{CD3FA1B9-9B90-E74D-B36B-6824DA1E0AB5}" srcOrd="1" destOrd="0" presId="urn:microsoft.com/office/officeart/2005/8/layout/hierarchy3"/>
    <dgm:cxn modelId="{184BCABC-B63E-8043-A24C-B9B7E5FC5B34}" type="presParOf" srcId="{CD3FA1B9-9B90-E74D-B36B-6824DA1E0AB5}" destId="{306B9C74-C4E1-9049-95E1-55DF27F369DE}" srcOrd="0" destOrd="0" presId="urn:microsoft.com/office/officeart/2005/8/layout/hierarchy3"/>
    <dgm:cxn modelId="{1A06C646-51EB-9840-ACED-68639B6B119A}" type="presParOf" srcId="{CD3FA1B9-9B90-E74D-B36B-6824DA1E0AB5}" destId="{AE8E4B3F-D480-6448-90AA-C4D084DBC74C}" srcOrd="1" destOrd="0" presId="urn:microsoft.com/office/officeart/2005/8/layout/hierarchy3"/>
    <dgm:cxn modelId="{005C3B63-E319-0945-8768-0BA7E005B6E8}" type="presParOf" srcId="{CD3FA1B9-9B90-E74D-B36B-6824DA1E0AB5}" destId="{A9A8CF5B-CC0E-2B42-B7DE-05A74BAAC08B}" srcOrd="2" destOrd="0" presId="urn:microsoft.com/office/officeart/2005/8/layout/hierarchy3"/>
    <dgm:cxn modelId="{BB71CD67-32FA-1741-A6B7-67ECBC1A5DE0}" type="presParOf" srcId="{CD3FA1B9-9B90-E74D-B36B-6824DA1E0AB5}" destId="{AD343537-797B-144E-8F82-1ABE79EBAD76}" srcOrd="3" destOrd="0" presId="urn:microsoft.com/office/officeart/2005/8/layout/hierarchy3"/>
    <dgm:cxn modelId="{5E53EFD9-C91D-D243-ADD8-2966E69A170C}" type="presParOf" srcId="{CD3FA1B9-9B90-E74D-B36B-6824DA1E0AB5}" destId="{DA52BDD1-8AC7-4945-A0E6-0AA860D38870}" srcOrd="4" destOrd="0" presId="urn:microsoft.com/office/officeart/2005/8/layout/hierarchy3"/>
    <dgm:cxn modelId="{EE808543-20F5-7847-A882-1E28EFE6178D}" type="presParOf" srcId="{CD3FA1B9-9B90-E74D-B36B-6824DA1E0AB5}" destId="{3DB1E4F6-73E0-1942-9EA0-AFBE941BCDAE}" srcOrd="5" destOrd="0" presId="urn:microsoft.com/office/officeart/2005/8/layout/hierarchy3"/>
    <dgm:cxn modelId="{2B23DE8E-9517-FF48-B355-82F3EDD0583F}" type="presParOf" srcId="{6FC02AB5-C25E-044D-8B99-720A29F4350D}" destId="{10FF84CB-4C92-C840-AD71-F744A7FAABA8}" srcOrd="4" destOrd="0" presId="urn:microsoft.com/office/officeart/2005/8/layout/hierarchy3"/>
    <dgm:cxn modelId="{0C00409E-5CDE-CC46-BD2F-3216E4390E28}" type="presParOf" srcId="{10FF84CB-4C92-C840-AD71-F744A7FAABA8}" destId="{C5FBD7D8-CD52-AA40-8B9B-71A2C2D7ACF4}" srcOrd="0" destOrd="0" presId="urn:microsoft.com/office/officeart/2005/8/layout/hierarchy3"/>
    <dgm:cxn modelId="{E29055FC-F89A-0645-949A-B457A8E58E7F}" type="presParOf" srcId="{C5FBD7D8-CD52-AA40-8B9B-71A2C2D7ACF4}" destId="{43AE79F7-392F-C349-9345-B476726C3411}" srcOrd="0" destOrd="0" presId="urn:microsoft.com/office/officeart/2005/8/layout/hierarchy3"/>
    <dgm:cxn modelId="{CFE387BD-08E1-A343-85D4-D8B78F37EC3D}" type="presParOf" srcId="{C5FBD7D8-CD52-AA40-8B9B-71A2C2D7ACF4}" destId="{16FC4A86-A3BB-234B-BCB6-2455CA48F71B}" srcOrd="1" destOrd="0" presId="urn:microsoft.com/office/officeart/2005/8/layout/hierarchy3"/>
    <dgm:cxn modelId="{00E4D8E1-F842-944C-9249-C197C8752B5D}" type="presParOf" srcId="{10FF84CB-4C92-C840-AD71-F744A7FAABA8}" destId="{8C0927E5-70D4-3E4E-9A12-11D767113B12}" srcOrd="1" destOrd="0" presId="urn:microsoft.com/office/officeart/2005/8/layout/hierarchy3"/>
    <dgm:cxn modelId="{8E1CDD01-2FFE-D743-89C5-A9760D03AF15}" type="presParOf" srcId="{8C0927E5-70D4-3E4E-9A12-11D767113B12}" destId="{8F55C57E-458B-BB4D-9F0C-09E4D3C6F9FA}" srcOrd="0" destOrd="0" presId="urn:microsoft.com/office/officeart/2005/8/layout/hierarchy3"/>
    <dgm:cxn modelId="{7249B257-6C5E-7448-AB3A-ADC558BD89C2}" type="presParOf" srcId="{8C0927E5-70D4-3E4E-9A12-11D767113B12}" destId="{7AFF53AD-2D52-A848-B8FD-0AC75D4E4E46}" srcOrd="1" destOrd="0" presId="urn:microsoft.com/office/officeart/2005/8/layout/hierarchy3"/>
    <dgm:cxn modelId="{6BC10B53-5327-AA43-9EC7-E2778AE72B79}" type="presParOf" srcId="{8C0927E5-70D4-3E4E-9A12-11D767113B12}" destId="{A91AF6FA-14B5-5443-A280-DA434FE436C5}" srcOrd="2" destOrd="0" presId="urn:microsoft.com/office/officeart/2005/8/layout/hierarchy3"/>
    <dgm:cxn modelId="{E832B1DA-4DBB-C648-84B9-42D45E2C2B2B}" type="presParOf" srcId="{8C0927E5-70D4-3E4E-9A12-11D767113B12}" destId="{23F6DB3B-7FEE-1F49-96C5-B1D8056E5A1B}" srcOrd="3" destOrd="0" presId="urn:microsoft.com/office/officeart/2005/8/layout/hierarchy3"/>
    <dgm:cxn modelId="{47E96C13-40B9-B84C-92A4-0E8280A63ECF}" type="presParOf" srcId="{6FC02AB5-C25E-044D-8B99-720A29F4350D}" destId="{DFD942B0-0D2E-8347-BE8F-61BFAD6BA53E}" srcOrd="5" destOrd="0" presId="urn:microsoft.com/office/officeart/2005/8/layout/hierarchy3"/>
    <dgm:cxn modelId="{BA9BF1E2-C2D7-A045-9A0A-3AA2672FE2A4}" type="presParOf" srcId="{DFD942B0-0D2E-8347-BE8F-61BFAD6BA53E}" destId="{749C93C7-EC89-DB4D-9681-8602DBCA7AC7}" srcOrd="0" destOrd="0" presId="urn:microsoft.com/office/officeart/2005/8/layout/hierarchy3"/>
    <dgm:cxn modelId="{B096A072-8AC5-554F-9AF4-C3BDF77F6429}" type="presParOf" srcId="{749C93C7-EC89-DB4D-9681-8602DBCA7AC7}" destId="{E20E6976-3023-374E-AE38-B01EA6410E33}" srcOrd="0" destOrd="0" presId="urn:microsoft.com/office/officeart/2005/8/layout/hierarchy3"/>
    <dgm:cxn modelId="{CEB92372-B3D3-894F-A59C-4A0E020C86E9}" type="presParOf" srcId="{749C93C7-EC89-DB4D-9681-8602DBCA7AC7}" destId="{617BC74B-809D-9D4B-AB18-95A0105CC46A}" srcOrd="1" destOrd="0" presId="urn:microsoft.com/office/officeart/2005/8/layout/hierarchy3"/>
    <dgm:cxn modelId="{C6900092-AEF9-3E4A-BA7B-9D3023693208}" type="presParOf" srcId="{DFD942B0-0D2E-8347-BE8F-61BFAD6BA53E}" destId="{2DB2FB64-8391-D444-9F54-828EFB21D489}" srcOrd="1" destOrd="0" presId="urn:microsoft.com/office/officeart/2005/8/layout/hierarchy3"/>
    <dgm:cxn modelId="{DEF1E83A-9656-CE40-9B64-EA319D9C2444}" type="presParOf" srcId="{2DB2FB64-8391-D444-9F54-828EFB21D489}" destId="{2318C883-42F6-DE44-8652-ECBDF4DDAA06}" srcOrd="0" destOrd="0" presId="urn:microsoft.com/office/officeart/2005/8/layout/hierarchy3"/>
    <dgm:cxn modelId="{4732CADC-6EC6-0A40-B04B-0F79B0CEDC10}" type="presParOf" srcId="{2DB2FB64-8391-D444-9F54-828EFB21D489}" destId="{27C479C0-6FAC-A143-B161-BC88E3B660DC}" srcOrd="1" destOrd="0" presId="urn:microsoft.com/office/officeart/2005/8/layout/hierarchy3"/>
    <dgm:cxn modelId="{7A7CA73D-C064-ED42-AB1B-BCEB4E2C428C}" type="presParOf" srcId="{6FC02AB5-C25E-044D-8B99-720A29F4350D}" destId="{6E36F304-FFE0-0A44-94C4-06D6C4CDDBDA}" srcOrd="6" destOrd="0" presId="urn:microsoft.com/office/officeart/2005/8/layout/hierarchy3"/>
    <dgm:cxn modelId="{00BF0874-694E-B44F-A471-9BE904C97656}" type="presParOf" srcId="{6E36F304-FFE0-0A44-94C4-06D6C4CDDBDA}" destId="{F9C52806-D644-2B45-9170-9EFC8C75C6D9}" srcOrd="0" destOrd="0" presId="urn:microsoft.com/office/officeart/2005/8/layout/hierarchy3"/>
    <dgm:cxn modelId="{2C8DC6C2-7BE6-D74A-AF68-526AB891F69D}" type="presParOf" srcId="{F9C52806-D644-2B45-9170-9EFC8C75C6D9}" destId="{17C34D62-1175-8E48-8BD1-075534579C95}" srcOrd="0" destOrd="0" presId="urn:microsoft.com/office/officeart/2005/8/layout/hierarchy3"/>
    <dgm:cxn modelId="{00F94A06-4512-8C47-99D1-100CE0A90659}" type="presParOf" srcId="{F9C52806-D644-2B45-9170-9EFC8C75C6D9}" destId="{B5811DB6-FF24-6649-AF7C-9D1A794C4AED}" srcOrd="1" destOrd="0" presId="urn:microsoft.com/office/officeart/2005/8/layout/hierarchy3"/>
    <dgm:cxn modelId="{2B3D1137-1C52-6948-9359-1D3EF35D7F90}" type="presParOf" srcId="{6E36F304-FFE0-0A44-94C4-06D6C4CDDBDA}" destId="{744F7E0A-A829-8140-BA02-7C3D52EEC23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4C226D-9B94-4587-ABEF-09596E73BB5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3D0C9E-28F1-4255-AB1E-EF68ED0158C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rgbClr val="C00000"/>
              </a:solidFill>
            </a:rPr>
            <a:t>Feature Importance Analysis</a:t>
          </a:r>
          <a:r>
            <a:rPr lang="en-US" dirty="0">
              <a:solidFill>
                <a:srgbClr val="C00000"/>
              </a:solidFill>
            </a:rPr>
            <a:t>:</a:t>
          </a:r>
        </a:p>
      </dgm:t>
    </dgm:pt>
    <dgm:pt modelId="{0377A8D2-49D7-4F13-9624-8BE556EE5E8B}" type="parTrans" cxnId="{82C4B30A-F076-429C-A82E-FE37B751BEC6}">
      <dgm:prSet/>
      <dgm:spPr/>
      <dgm:t>
        <a:bodyPr/>
        <a:lstStyle/>
        <a:p>
          <a:endParaRPr lang="en-US"/>
        </a:p>
      </dgm:t>
    </dgm:pt>
    <dgm:pt modelId="{38BAD54B-E7F3-4B30-BD87-FC8216E8A1C8}" type="sibTrans" cxnId="{82C4B30A-F076-429C-A82E-FE37B751BEC6}">
      <dgm:prSet/>
      <dgm:spPr/>
      <dgm:t>
        <a:bodyPr/>
        <a:lstStyle/>
        <a:p>
          <a:endParaRPr lang="en-US"/>
        </a:p>
      </dgm:t>
    </dgm:pt>
    <dgm:pt modelId="{ECAEE536-255F-4EDF-A486-CBBB34588A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Feature_importances</a:t>
          </a:r>
          <a:r>
            <a:rPr lang="en-US" b="1" dirty="0"/>
            <a:t>_ </a:t>
          </a:r>
          <a:r>
            <a:rPr lang="en-US" dirty="0"/>
            <a:t>:</a:t>
          </a:r>
        </a:p>
      </dgm:t>
    </dgm:pt>
    <dgm:pt modelId="{46834CF4-0D1C-4F3D-AF64-648AB893F74D}" type="parTrans" cxnId="{3203E6DB-71AE-492D-AF5F-26C210B4AA1E}">
      <dgm:prSet/>
      <dgm:spPr/>
      <dgm:t>
        <a:bodyPr/>
        <a:lstStyle/>
        <a:p>
          <a:endParaRPr lang="en-US"/>
        </a:p>
      </dgm:t>
    </dgm:pt>
    <dgm:pt modelId="{0A657235-938A-4F67-8D7F-B03219804F22}" type="sibTrans" cxnId="{3203E6DB-71AE-492D-AF5F-26C210B4AA1E}">
      <dgm:prSet/>
      <dgm:spPr/>
      <dgm:t>
        <a:bodyPr/>
        <a:lstStyle/>
        <a:p>
          <a:endParaRPr lang="en-US"/>
        </a:p>
      </dgm:t>
    </dgm:pt>
    <dgm:pt modelId="{4A30B130-A098-42DC-B2C5-634D4D0CFAAB}">
      <dgm:prSet/>
      <dgm:spPr/>
      <dgm:t>
        <a:bodyPr/>
        <a:lstStyle/>
        <a:p>
          <a:r>
            <a:rPr lang="en-US" dirty="0"/>
            <a:t>Extracted feature importances for models like Random Forest and </a:t>
          </a:r>
          <a:r>
            <a:rPr lang="en-US" dirty="0" err="1"/>
            <a:t>XGBoost</a:t>
          </a:r>
          <a:r>
            <a:rPr lang="en-US" dirty="0"/>
            <a:t> using the </a:t>
          </a:r>
          <a:r>
            <a:rPr lang="en-US" dirty="0" err="1"/>
            <a:t>feature_importances</a:t>
          </a:r>
          <a:r>
            <a:rPr lang="en-US" dirty="0"/>
            <a:t>_ attribute.</a:t>
          </a:r>
        </a:p>
      </dgm:t>
    </dgm:pt>
    <dgm:pt modelId="{F5A38DE7-72A1-49E8-BE4B-21DDE328567A}" type="parTrans" cxnId="{F79C7B6B-D5B4-4C9F-870B-C3BDEFF559DF}">
      <dgm:prSet/>
      <dgm:spPr/>
      <dgm:t>
        <a:bodyPr/>
        <a:lstStyle/>
        <a:p>
          <a:endParaRPr lang="en-US"/>
        </a:p>
      </dgm:t>
    </dgm:pt>
    <dgm:pt modelId="{26DE9E5D-A6E5-477C-9A15-637DFF90BB70}" type="sibTrans" cxnId="{F79C7B6B-D5B4-4C9F-870B-C3BDEFF559DF}">
      <dgm:prSet/>
      <dgm:spPr/>
      <dgm:t>
        <a:bodyPr/>
        <a:lstStyle/>
        <a:p>
          <a:endParaRPr lang="en-US"/>
        </a:p>
      </dgm:t>
    </dgm:pt>
    <dgm:pt modelId="{1F98A847-E445-4F59-AC51-0D74EE9BA7F8}">
      <dgm:prSet/>
      <dgm:spPr/>
      <dgm:t>
        <a:bodyPr/>
        <a:lstStyle/>
        <a:p>
          <a:r>
            <a:rPr lang="en-US"/>
            <a:t>Visualized global feature importances with horizontal bar plots to identify the most influential features for model predictions.</a:t>
          </a:r>
        </a:p>
      </dgm:t>
    </dgm:pt>
    <dgm:pt modelId="{2C15CAF7-7417-45EA-846A-27A0C2ACD1E3}" type="parTrans" cxnId="{80584C66-F015-4D67-9690-FBB7F41B7342}">
      <dgm:prSet/>
      <dgm:spPr/>
      <dgm:t>
        <a:bodyPr/>
        <a:lstStyle/>
        <a:p>
          <a:endParaRPr lang="en-US"/>
        </a:p>
      </dgm:t>
    </dgm:pt>
    <dgm:pt modelId="{5E00E872-4E3D-48F2-B46B-AADC2E234C71}" type="sibTrans" cxnId="{80584C66-F015-4D67-9690-FBB7F41B7342}">
      <dgm:prSet/>
      <dgm:spPr/>
      <dgm:t>
        <a:bodyPr/>
        <a:lstStyle/>
        <a:p>
          <a:endParaRPr lang="en-US"/>
        </a:p>
      </dgm:t>
    </dgm:pt>
    <dgm:pt modelId="{B4CB7A1F-486B-4442-8C45-226BDC9653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rgbClr val="C00000"/>
              </a:solidFill>
            </a:rPr>
            <a:t>Permutation Importance</a:t>
          </a:r>
          <a:r>
            <a:rPr lang="en-US" dirty="0">
              <a:solidFill>
                <a:srgbClr val="C00000"/>
              </a:solidFill>
            </a:rPr>
            <a:t>:</a:t>
          </a:r>
        </a:p>
      </dgm:t>
    </dgm:pt>
    <dgm:pt modelId="{CC11432A-6AA4-4DE8-8E8B-8B214D19B1D2}" type="parTrans" cxnId="{03B5947A-22B2-4E8C-BBD1-97CD1D9AABC3}">
      <dgm:prSet/>
      <dgm:spPr/>
      <dgm:t>
        <a:bodyPr/>
        <a:lstStyle/>
        <a:p>
          <a:endParaRPr lang="en-US"/>
        </a:p>
      </dgm:t>
    </dgm:pt>
    <dgm:pt modelId="{A2D75F2E-16F7-4121-8D38-6BB1776551B0}" type="sibTrans" cxnId="{03B5947A-22B2-4E8C-BBD1-97CD1D9AABC3}">
      <dgm:prSet/>
      <dgm:spPr/>
      <dgm:t>
        <a:bodyPr/>
        <a:lstStyle/>
        <a:p>
          <a:endParaRPr lang="en-US"/>
        </a:p>
      </dgm:t>
    </dgm:pt>
    <dgm:pt modelId="{4C003DFC-8157-4031-9137-4C27EC4F36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Applied permutation importance to assess the impact of individual features on model performance.</a:t>
          </a:r>
        </a:p>
      </dgm:t>
    </dgm:pt>
    <dgm:pt modelId="{BBD9EB9A-D7C5-454A-83C6-F880B99B73B3}" type="parTrans" cxnId="{B0151A17-C9A2-40A0-871A-10B02807FFCC}">
      <dgm:prSet/>
      <dgm:spPr/>
      <dgm:t>
        <a:bodyPr/>
        <a:lstStyle/>
        <a:p>
          <a:endParaRPr lang="en-US"/>
        </a:p>
      </dgm:t>
    </dgm:pt>
    <dgm:pt modelId="{2B0695A4-5A6C-4C90-8532-C3DB4FB38C89}" type="sibTrans" cxnId="{B0151A17-C9A2-40A0-871A-10B02807FFCC}">
      <dgm:prSet/>
      <dgm:spPr/>
      <dgm:t>
        <a:bodyPr/>
        <a:lstStyle/>
        <a:p>
          <a:endParaRPr lang="en-US"/>
        </a:p>
      </dgm:t>
    </dgm:pt>
    <dgm:pt modelId="{F7BB82B0-1FF8-408E-9ED5-BDE188FFEF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Shuffled the values of each feature in the test set and observed how it affected the accuracy of the model.</a:t>
          </a:r>
        </a:p>
      </dgm:t>
    </dgm:pt>
    <dgm:pt modelId="{8DF2CA2E-C1EE-4FB3-96BE-992AD6AFFC56}" type="parTrans" cxnId="{0C604D41-A72F-4B6A-85CA-3F0634FEDFE4}">
      <dgm:prSet/>
      <dgm:spPr/>
      <dgm:t>
        <a:bodyPr/>
        <a:lstStyle/>
        <a:p>
          <a:endParaRPr lang="en-US"/>
        </a:p>
      </dgm:t>
    </dgm:pt>
    <dgm:pt modelId="{F4E1DA67-73B4-4622-B2D7-D71F80DBE640}" type="sibTrans" cxnId="{0C604D41-A72F-4B6A-85CA-3F0634FEDFE4}">
      <dgm:prSet/>
      <dgm:spPr/>
      <dgm:t>
        <a:bodyPr/>
        <a:lstStyle/>
        <a:p>
          <a:endParaRPr lang="en-US"/>
        </a:p>
      </dgm:t>
    </dgm:pt>
    <dgm:pt modelId="{C9BB945E-4D0A-49E4-9FAB-914074F1F3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Visualized results with boxplots to show the variability of model performance when features were perturbed.</a:t>
          </a:r>
        </a:p>
      </dgm:t>
    </dgm:pt>
    <dgm:pt modelId="{74AD26BD-F784-4B5A-9DB4-8242E811CC57}" type="parTrans" cxnId="{DD18A669-4673-40AC-97B4-81EAE356145B}">
      <dgm:prSet/>
      <dgm:spPr/>
      <dgm:t>
        <a:bodyPr/>
        <a:lstStyle/>
        <a:p>
          <a:endParaRPr lang="en-US"/>
        </a:p>
      </dgm:t>
    </dgm:pt>
    <dgm:pt modelId="{BA7290C0-C224-4B66-8942-243F1A6FC17F}" type="sibTrans" cxnId="{DD18A669-4673-40AC-97B4-81EAE356145B}">
      <dgm:prSet/>
      <dgm:spPr/>
      <dgm:t>
        <a:bodyPr/>
        <a:lstStyle/>
        <a:p>
          <a:endParaRPr lang="en-US"/>
        </a:p>
      </dgm:t>
    </dgm:pt>
    <dgm:pt modelId="{F5B4A452-8F31-4540-97BA-E35238AA95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rgbClr val="C00000"/>
              </a:solidFill>
            </a:rPr>
            <a:t>SHAP</a:t>
          </a:r>
          <a:r>
            <a:rPr lang="en-US" b="1" dirty="0"/>
            <a:t> (</a:t>
          </a:r>
          <a:r>
            <a:rPr lang="en-US" b="1" dirty="0" err="1"/>
            <a:t>SHapley</a:t>
          </a:r>
          <a:r>
            <a:rPr lang="en-US" b="1" dirty="0"/>
            <a:t> Additive </a:t>
          </a:r>
          <a:r>
            <a:rPr lang="en-US" b="1" dirty="0" err="1"/>
            <a:t>exPlanations</a:t>
          </a:r>
          <a:r>
            <a:rPr lang="en-US" b="1" dirty="0"/>
            <a:t>)</a:t>
          </a:r>
          <a:r>
            <a:rPr lang="en-US" dirty="0"/>
            <a:t>:</a:t>
          </a:r>
        </a:p>
      </dgm:t>
    </dgm:pt>
    <dgm:pt modelId="{48BF8DFB-4C5B-466D-ADCE-91BC60C50C6A}" type="parTrans" cxnId="{2784F80E-8D32-4EE5-A552-715603FD3597}">
      <dgm:prSet/>
      <dgm:spPr/>
      <dgm:t>
        <a:bodyPr/>
        <a:lstStyle/>
        <a:p>
          <a:endParaRPr lang="en-US"/>
        </a:p>
      </dgm:t>
    </dgm:pt>
    <dgm:pt modelId="{4249649B-AAC0-4B7A-8BDE-1CAB9638D819}" type="sibTrans" cxnId="{2784F80E-8D32-4EE5-A552-715603FD3597}">
      <dgm:prSet/>
      <dgm:spPr/>
      <dgm:t>
        <a:bodyPr/>
        <a:lstStyle/>
        <a:p>
          <a:endParaRPr lang="en-US"/>
        </a:p>
      </dgm:t>
    </dgm:pt>
    <dgm:pt modelId="{8E56A175-A7E0-4DB5-A60E-7FD87A29C7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Local Interpretability</a:t>
          </a:r>
          <a:r>
            <a:rPr lang="en-US" dirty="0"/>
            <a:t>:</a:t>
          </a:r>
        </a:p>
      </dgm:t>
    </dgm:pt>
    <dgm:pt modelId="{ED89F85E-40A3-4CCC-A018-DC9555A10162}" type="parTrans" cxnId="{9D37318B-144B-4C35-AFCB-CDAC7A3FA6B0}">
      <dgm:prSet/>
      <dgm:spPr/>
      <dgm:t>
        <a:bodyPr/>
        <a:lstStyle/>
        <a:p>
          <a:endParaRPr lang="en-US"/>
        </a:p>
      </dgm:t>
    </dgm:pt>
    <dgm:pt modelId="{6707F029-0B1B-48F7-907F-367F637FB25B}" type="sibTrans" cxnId="{9D37318B-144B-4C35-AFCB-CDAC7A3FA6B0}">
      <dgm:prSet/>
      <dgm:spPr/>
      <dgm:t>
        <a:bodyPr/>
        <a:lstStyle/>
        <a:p>
          <a:endParaRPr lang="en-US"/>
        </a:p>
      </dgm:t>
    </dgm:pt>
    <dgm:pt modelId="{6FBCAA45-C749-473B-83D3-86646F3A10FF}">
      <dgm:prSet/>
      <dgm:spPr/>
      <dgm:t>
        <a:bodyPr/>
        <a:lstStyle/>
        <a:p>
          <a:r>
            <a:rPr lang="en-US"/>
            <a:t>Used SHAP to explain individual predictions.</a:t>
          </a:r>
        </a:p>
      </dgm:t>
    </dgm:pt>
    <dgm:pt modelId="{07A43A32-2B67-4813-A4C5-486E58E014DB}" type="parTrans" cxnId="{28893365-1388-4F5F-9CDA-EA0FEECCDD3C}">
      <dgm:prSet/>
      <dgm:spPr/>
      <dgm:t>
        <a:bodyPr/>
        <a:lstStyle/>
        <a:p>
          <a:endParaRPr lang="en-US"/>
        </a:p>
      </dgm:t>
    </dgm:pt>
    <dgm:pt modelId="{7855AEAD-CBE3-414B-A981-CFBEB126374F}" type="sibTrans" cxnId="{28893365-1388-4F5F-9CDA-EA0FEECCDD3C}">
      <dgm:prSet/>
      <dgm:spPr/>
      <dgm:t>
        <a:bodyPr/>
        <a:lstStyle/>
        <a:p>
          <a:endParaRPr lang="en-US"/>
        </a:p>
      </dgm:t>
    </dgm:pt>
    <dgm:pt modelId="{BCF4FBDA-00BB-4664-931C-28D41D2461A9}">
      <dgm:prSet/>
      <dgm:spPr/>
      <dgm:t>
        <a:bodyPr/>
        <a:lstStyle/>
        <a:p>
          <a:r>
            <a:rPr lang="en-US"/>
            <a:t>Visualized SHAP force plots for specific test instances to show how each feature contributed to the prediction, relative to the base value.</a:t>
          </a:r>
        </a:p>
      </dgm:t>
    </dgm:pt>
    <dgm:pt modelId="{D4C3EEBD-7199-4B09-ABD3-B2665E80F397}" type="parTrans" cxnId="{82C6D9D7-A0B5-4CC9-93FD-56493958D494}">
      <dgm:prSet/>
      <dgm:spPr/>
      <dgm:t>
        <a:bodyPr/>
        <a:lstStyle/>
        <a:p>
          <a:endParaRPr lang="en-US"/>
        </a:p>
      </dgm:t>
    </dgm:pt>
    <dgm:pt modelId="{EB047406-DF4E-4F6E-8534-693D2FF5EDCD}" type="sibTrans" cxnId="{82C6D9D7-A0B5-4CC9-93FD-56493958D494}">
      <dgm:prSet/>
      <dgm:spPr/>
      <dgm:t>
        <a:bodyPr/>
        <a:lstStyle/>
        <a:p>
          <a:endParaRPr lang="en-US"/>
        </a:p>
      </dgm:t>
    </dgm:pt>
    <dgm:pt modelId="{53C19FCD-ED04-444D-951A-05B582518467}">
      <dgm:prSet/>
      <dgm:spPr/>
      <dgm:t>
        <a:bodyPr/>
        <a:lstStyle/>
        <a:p>
          <a:r>
            <a:rPr lang="en-US" dirty="0"/>
            <a:t>Highlighted features that increased or decreased the likelihood of a specific class.</a:t>
          </a:r>
        </a:p>
      </dgm:t>
    </dgm:pt>
    <dgm:pt modelId="{50BBF037-BD93-4AAC-922B-3954958AD05E}" type="parTrans" cxnId="{FCBA9EC4-B6E0-45D0-B9E3-653123E94EFB}">
      <dgm:prSet/>
      <dgm:spPr/>
      <dgm:t>
        <a:bodyPr/>
        <a:lstStyle/>
        <a:p>
          <a:endParaRPr lang="en-US"/>
        </a:p>
      </dgm:t>
    </dgm:pt>
    <dgm:pt modelId="{E3322D4A-AA3C-4BE4-AD0E-AAFCA4E199D1}" type="sibTrans" cxnId="{FCBA9EC4-B6E0-45D0-B9E3-653123E94EFB}">
      <dgm:prSet/>
      <dgm:spPr/>
      <dgm:t>
        <a:bodyPr/>
        <a:lstStyle/>
        <a:p>
          <a:endParaRPr lang="en-US"/>
        </a:p>
      </dgm:t>
    </dgm:pt>
    <dgm:pt modelId="{F6685D9B-3911-429D-A3E2-1A710A743C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rgbClr val="C00000"/>
              </a:solidFill>
            </a:rPr>
            <a:t>Confusion Matrix </a:t>
          </a:r>
          <a:r>
            <a:rPr lang="en-US" b="1" dirty="0"/>
            <a:t>Analysis</a:t>
          </a:r>
          <a:r>
            <a:rPr lang="en-US" dirty="0"/>
            <a:t>:</a:t>
          </a:r>
        </a:p>
      </dgm:t>
    </dgm:pt>
    <dgm:pt modelId="{29637DFA-CF86-4625-8406-1C53B49A25C1}" type="parTrans" cxnId="{90D2ADE2-6270-4019-93C9-F7B417897959}">
      <dgm:prSet/>
      <dgm:spPr/>
      <dgm:t>
        <a:bodyPr/>
        <a:lstStyle/>
        <a:p>
          <a:endParaRPr lang="en-US"/>
        </a:p>
      </dgm:t>
    </dgm:pt>
    <dgm:pt modelId="{9270D7BA-45FD-4F63-A942-4DC43431C17D}" type="sibTrans" cxnId="{90D2ADE2-6270-4019-93C9-F7B417897959}">
      <dgm:prSet/>
      <dgm:spPr/>
      <dgm:t>
        <a:bodyPr/>
        <a:lstStyle/>
        <a:p>
          <a:endParaRPr lang="en-US"/>
        </a:p>
      </dgm:t>
    </dgm:pt>
    <dgm:pt modelId="{586136C9-AA09-4F84-A9BE-D764D51020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Generated confusion matrices to inspect how well the model classified instances of each class.</a:t>
          </a:r>
        </a:p>
      </dgm:t>
    </dgm:pt>
    <dgm:pt modelId="{9E532BC6-7A02-43CC-AB51-7C072F178393}" type="parTrans" cxnId="{AA8A9B1D-4878-4B9E-9AA3-5471B6F141B0}">
      <dgm:prSet/>
      <dgm:spPr/>
      <dgm:t>
        <a:bodyPr/>
        <a:lstStyle/>
        <a:p>
          <a:endParaRPr lang="en-US"/>
        </a:p>
      </dgm:t>
    </dgm:pt>
    <dgm:pt modelId="{A2C5BB49-C836-4C4E-9B21-6F9D70270D07}" type="sibTrans" cxnId="{AA8A9B1D-4878-4B9E-9AA3-5471B6F141B0}">
      <dgm:prSet/>
      <dgm:spPr/>
      <dgm:t>
        <a:bodyPr/>
        <a:lstStyle/>
        <a:p>
          <a:endParaRPr lang="en-US"/>
        </a:p>
      </dgm:t>
    </dgm:pt>
    <dgm:pt modelId="{BD17C669-F6C0-44F4-90B1-AFB397F4E2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Normalized confusion matrices for better visualization of errors across classes.</a:t>
          </a:r>
        </a:p>
      </dgm:t>
    </dgm:pt>
    <dgm:pt modelId="{5F3A5CAA-8C0C-4B46-8AC5-83CE9158EBED}" type="parTrans" cxnId="{144C37C0-0194-490C-B3D2-8DDA2DC6E1AE}">
      <dgm:prSet/>
      <dgm:spPr/>
      <dgm:t>
        <a:bodyPr/>
        <a:lstStyle/>
        <a:p>
          <a:endParaRPr lang="en-US"/>
        </a:p>
      </dgm:t>
    </dgm:pt>
    <dgm:pt modelId="{038328C8-9ECC-4D15-B1E3-F5930D5E431B}" type="sibTrans" cxnId="{144C37C0-0194-490C-B3D2-8DDA2DC6E1AE}">
      <dgm:prSet/>
      <dgm:spPr/>
      <dgm:t>
        <a:bodyPr/>
        <a:lstStyle/>
        <a:p>
          <a:endParaRPr lang="en-US"/>
        </a:p>
      </dgm:t>
    </dgm:pt>
    <dgm:pt modelId="{5AB60791-1444-4588-9D19-C0BC8F717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decoded class labels for better interpretability of the confusion matrix.</a:t>
          </a:r>
        </a:p>
      </dgm:t>
    </dgm:pt>
    <dgm:pt modelId="{D4B01F3C-207D-47E9-A3AC-46455EDCA6B6}" type="parTrans" cxnId="{D621FC53-88F2-4E1D-836B-CD7689CCED4F}">
      <dgm:prSet/>
      <dgm:spPr/>
      <dgm:t>
        <a:bodyPr/>
        <a:lstStyle/>
        <a:p>
          <a:endParaRPr lang="en-US"/>
        </a:p>
      </dgm:t>
    </dgm:pt>
    <dgm:pt modelId="{E396A3D6-ABCB-4F4F-AD12-2AA8C0551719}" type="sibTrans" cxnId="{D621FC53-88F2-4E1D-836B-CD7689CCED4F}">
      <dgm:prSet/>
      <dgm:spPr/>
      <dgm:t>
        <a:bodyPr/>
        <a:lstStyle/>
        <a:p>
          <a:endParaRPr lang="en-US"/>
        </a:p>
      </dgm:t>
    </dgm:pt>
    <dgm:pt modelId="{27C50847-2B9E-4A43-BBEB-BAFEA0B21612}" type="pres">
      <dgm:prSet presAssocID="{A94C226D-9B94-4587-ABEF-09596E73BB5B}" presName="root" presStyleCnt="0">
        <dgm:presLayoutVars>
          <dgm:dir/>
          <dgm:resizeHandles val="exact"/>
        </dgm:presLayoutVars>
      </dgm:prSet>
      <dgm:spPr/>
    </dgm:pt>
    <dgm:pt modelId="{2B5793FB-CDA7-4C36-B143-965B913983FF}" type="pres">
      <dgm:prSet presAssocID="{993D0C9E-28F1-4255-AB1E-EF68ED0158CD}" presName="compNode" presStyleCnt="0"/>
      <dgm:spPr/>
    </dgm:pt>
    <dgm:pt modelId="{30E7FF16-EC92-46FB-B459-9E18274EE203}" type="pres">
      <dgm:prSet presAssocID="{993D0C9E-28F1-4255-AB1E-EF68ED0158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554ACFD0-0C68-4FE4-8A72-76DA327B292D}" type="pres">
      <dgm:prSet presAssocID="{993D0C9E-28F1-4255-AB1E-EF68ED0158CD}" presName="iconSpace" presStyleCnt="0"/>
      <dgm:spPr/>
    </dgm:pt>
    <dgm:pt modelId="{4E0583B2-B4B7-4A9A-BEED-F0FAC206FB7E}" type="pres">
      <dgm:prSet presAssocID="{993D0C9E-28F1-4255-AB1E-EF68ED0158CD}" presName="parTx" presStyleLbl="revTx" presStyleIdx="0" presStyleCnt="8">
        <dgm:presLayoutVars>
          <dgm:chMax val="0"/>
          <dgm:chPref val="0"/>
        </dgm:presLayoutVars>
      </dgm:prSet>
      <dgm:spPr/>
    </dgm:pt>
    <dgm:pt modelId="{B975AB1A-DA79-4239-8A6B-065B7DB3D6B7}" type="pres">
      <dgm:prSet presAssocID="{993D0C9E-28F1-4255-AB1E-EF68ED0158CD}" presName="txSpace" presStyleCnt="0"/>
      <dgm:spPr/>
    </dgm:pt>
    <dgm:pt modelId="{093FE6B6-04E2-48E7-AC45-A2FB3355ED5C}" type="pres">
      <dgm:prSet presAssocID="{993D0C9E-28F1-4255-AB1E-EF68ED0158CD}" presName="desTx" presStyleLbl="revTx" presStyleIdx="1" presStyleCnt="8">
        <dgm:presLayoutVars/>
      </dgm:prSet>
      <dgm:spPr/>
    </dgm:pt>
    <dgm:pt modelId="{08E411CF-BD14-4EF0-ABB8-31F3DEF5E1FA}" type="pres">
      <dgm:prSet presAssocID="{38BAD54B-E7F3-4B30-BD87-FC8216E8A1C8}" presName="sibTrans" presStyleCnt="0"/>
      <dgm:spPr/>
    </dgm:pt>
    <dgm:pt modelId="{418D98D1-CFBB-4821-A085-CCA1CDA7B795}" type="pres">
      <dgm:prSet presAssocID="{B4CB7A1F-486B-4442-8C45-226BDC9653E3}" presName="compNode" presStyleCnt="0"/>
      <dgm:spPr/>
    </dgm:pt>
    <dgm:pt modelId="{02192018-9943-45C8-960B-02F1DB29FD16}" type="pres">
      <dgm:prSet presAssocID="{B4CB7A1F-486B-4442-8C45-226BDC9653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CA2D140B-F36D-4BFC-A3E6-20B7E369AAA9}" type="pres">
      <dgm:prSet presAssocID="{B4CB7A1F-486B-4442-8C45-226BDC9653E3}" presName="iconSpace" presStyleCnt="0"/>
      <dgm:spPr/>
    </dgm:pt>
    <dgm:pt modelId="{E2D7F1F4-E87E-4F5C-BD89-6F3CE8D34E77}" type="pres">
      <dgm:prSet presAssocID="{B4CB7A1F-486B-4442-8C45-226BDC9653E3}" presName="parTx" presStyleLbl="revTx" presStyleIdx="2" presStyleCnt="8">
        <dgm:presLayoutVars>
          <dgm:chMax val="0"/>
          <dgm:chPref val="0"/>
        </dgm:presLayoutVars>
      </dgm:prSet>
      <dgm:spPr/>
    </dgm:pt>
    <dgm:pt modelId="{3520A340-695D-4487-BD42-7099FBF047EA}" type="pres">
      <dgm:prSet presAssocID="{B4CB7A1F-486B-4442-8C45-226BDC9653E3}" presName="txSpace" presStyleCnt="0"/>
      <dgm:spPr/>
    </dgm:pt>
    <dgm:pt modelId="{A5BCE218-8F90-427E-B52F-A373F0DC1E5D}" type="pres">
      <dgm:prSet presAssocID="{B4CB7A1F-486B-4442-8C45-226BDC9653E3}" presName="desTx" presStyleLbl="revTx" presStyleIdx="3" presStyleCnt="8">
        <dgm:presLayoutVars/>
      </dgm:prSet>
      <dgm:spPr/>
    </dgm:pt>
    <dgm:pt modelId="{17D804E4-FBE8-46A1-83C3-34428BBA56B0}" type="pres">
      <dgm:prSet presAssocID="{A2D75F2E-16F7-4121-8D38-6BB1776551B0}" presName="sibTrans" presStyleCnt="0"/>
      <dgm:spPr/>
    </dgm:pt>
    <dgm:pt modelId="{B6721BCB-693C-4B0D-99B7-6DDAAE7CC64D}" type="pres">
      <dgm:prSet presAssocID="{F5B4A452-8F31-4540-97BA-E35238AA9535}" presName="compNode" presStyleCnt="0"/>
      <dgm:spPr/>
    </dgm:pt>
    <dgm:pt modelId="{80847956-D389-4350-B02C-2249382D89F4}" type="pres">
      <dgm:prSet presAssocID="{F5B4A452-8F31-4540-97BA-E35238AA95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2D5B2DE8-6955-49E6-B80A-E0AFBA74E524}" type="pres">
      <dgm:prSet presAssocID="{F5B4A452-8F31-4540-97BA-E35238AA9535}" presName="iconSpace" presStyleCnt="0"/>
      <dgm:spPr/>
    </dgm:pt>
    <dgm:pt modelId="{8180D24A-2088-44EE-AE2A-CDAC8059CFBE}" type="pres">
      <dgm:prSet presAssocID="{F5B4A452-8F31-4540-97BA-E35238AA9535}" presName="parTx" presStyleLbl="revTx" presStyleIdx="4" presStyleCnt="8">
        <dgm:presLayoutVars>
          <dgm:chMax val="0"/>
          <dgm:chPref val="0"/>
        </dgm:presLayoutVars>
      </dgm:prSet>
      <dgm:spPr/>
    </dgm:pt>
    <dgm:pt modelId="{D9D23A82-3A29-42A4-97D6-A914566C9AF2}" type="pres">
      <dgm:prSet presAssocID="{F5B4A452-8F31-4540-97BA-E35238AA9535}" presName="txSpace" presStyleCnt="0"/>
      <dgm:spPr/>
    </dgm:pt>
    <dgm:pt modelId="{F8956684-2A84-4A90-BB41-A7568B014BB2}" type="pres">
      <dgm:prSet presAssocID="{F5B4A452-8F31-4540-97BA-E35238AA9535}" presName="desTx" presStyleLbl="revTx" presStyleIdx="5" presStyleCnt="8">
        <dgm:presLayoutVars/>
      </dgm:prSet>
      <dgm:spPr/>
    </dgm:pt>
    <dgm:pt modelId="{8364DE07-125C-4B0F-ADD9-DFAEBBAB3E40}" type="pres">
      <dgm:prSet presAssocID="{4249649B-AAC0-4B7A-8BDE-1CAB9638D819}" presName="sibTrans" presStyleCnt="0"/>
      <dgm:spPr/>
    </dgm:pt>
    <dgm:pt modelId="{B19AAB48-09E8-44E3-AE52-783BBA26B46E}" type="pres">
      <dgm:prSet presAssocID="{F6685D9B-3911-429D-A3E2-1A710A743CBA}" presName="compNode" presStyleCnt="0"/>
      <dgm:spPr/>
    </dgm:pt>
    <dgm:pt modelId="{2AD78668-A6A8-4D06-90FA-E0DFE0F1479C}" type="pres">
      <dgm:prSet presAssocID="{F6685D9B-3911-429D-A3E2-1A710A743C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F7CA6D-0542-4C7B-A7FC-13DC47328E50}" type="pres">
      <dgm:prSet presAssocID="{F6685D9B-3911-429D-A3E2-1A710A743CBA}" presName="iconSpace" presStyleCnt="0"/>
      <dgm:spPr/>
    </dgm:pt>
    <dgm:pt modelId="{60AC224C-27FA-4B5C-A463-3E164936613A}" type="pres">
      <dgm:prSet presAssocID="{F6685D9B-3911-429D-A3E2-1A710A743CBA}" presName="parTx" presStyleLbl="revTx" presStyleIdx="6" presStyleCnt="8">
        <dgm:presLayoutVars>
          <dgm:chMax val="0"/>
          <dgm:chPref val="0"/>
        </dgm:presLayoutVars>
      </dgm:prSet>
      <dgm:spPr/>
    </dgm:pt>
    <dgm:pt modelId="{0D24C008-9F5D-4B91-91F9-CE11AD9C3BCC}" type="pres">
      <dgm:prSet presAssocID="{F6685D9B-3911-429D-A3E2-1A710A743CBA}" presName="txSpace" presStyleCnt="0"/>
      <dgm:spPr/>
    </dgm:pt>
    <dgm:pt modelId="{D29B03A4-7EC6-4E35-B714-AC43D29E26A0}" type="pres">
      <dgm:prSet presAssocID="{F6685D9B-3911-429D-A3E2-1A710A743CBA}" presName="desTx" presStyleLbl="revTx" presStyleIdx="7" presStyleCnt="8">
        <dgm:presLayoutVars/>
      </dgm:prSet>
      <dgm:spPr/>
    </dgm:pt>
  </dgm:ptLst>
  <dgm:cxnLst>
    <dgm:cxn modelId="{82C4B30A-F076-429C-A82E-FE37B751BEC6}" srcId="{A94C226D-9B94-4587-ABEF-09596E73BB5B}" destId="{993D0C9E-28F1-4255-AB1E-EF68ED0158CD}" srcOrd="0" destOrd="0" parTransId="{0377A8D2-49D7-4F13-9624-8BE556EE5E8B}" sibTransId="{38BAD54B-E7F3-4B30-BD87-FC8216E8A1C8}"/>
    <dgm:cxn modelId="{2784F80E-8D32-4EE5-A552-715603FD3597}" srcId="{A94C226D-9B94-4587-ABEF-09596E73BB5B}" destId="{F5B4A452-8F31-4540-97BA-E35238AA9535}" srcOrd="2" destOrd="0" parTransId="{48BF8DFB-4C5B-466D-ADCE-91BC60C50C6A}" sibTransId="{4249649B-AAC0-4B7A-8BDE-1CAB9638D819}"/>
    <dgm:cxn modelId="{B0151A17-C9A2-40A0-871A-10B02807FFCC}" srcId="{B4CB7A1F-486B-4442-8C45-226BDC9653E3}" destId="{4C003DFC-8157-4031-9137-4C27EC4F3621}" srcOrd="0" destOrd="0" parTransId="{BBD9EB9A-D7C5-454A-83C6-F880B99B73B3}" sibTransId="{2B0695A4-5A6C-4C90-8532-C3DB4FB38C89}"/>
    <dgm:cxn modelId="{7E870F19-17AF-4486-99E1-BAA7599EDC49}" type="presOf" srcId="{A94C226D-9B94-4587-ABEF-09596E73BB5B}" destId="{27C50847-2B9E-4A43-BBEB-BAFEA0B21612}" srcOrd="0" destOrd="0" presId="urn:microsoft.com/office/officeart/2018/2/layout/IconLabelDescriptionList"/>
    <dgm:cxn modelId="{0EB0D719-7549-4CD8-9A9F-2545A85D66F4}" type="presOf" srcId="{4C003DFC-8157-4031-9137-4C27EC4F3621}" destId="{A5BCE218-8F90-427E-B52F-A373F0DC1E5D}" srcOrd="0" destOrd="0" presId="urn:microsoft.com/office/officeart/2018/2/layout/IconLabelDescriptionList"/>
    <dgm:cxn modelId="{AA8A9B1D-4878-4B9E-9AA3-5471B6F141B0}" srcId="{F6685D9B-3911-429D-A3E2-1A710A743CBA}" destId="{586136C9-AA09-4F84-A9BE-D764D510209B}" srcOrd="0" destOrd="0" parTransId="{9E532BC6-7A02-43CC-AB51-7C072F178393}" sibTransId="{A2C5BB49-C836-4C4E-9B21-6F9D70270D07}"/>
    <dgm:cxn modelId="{0967F22C-A81C-4647-A5EC-1BB30E55CD2B}" type="presOf" srcId="{B4CB7A1F-486B-4442-8C45-226BDC9653E3}" destId="{E2D7F1F4-E87E-4F5C-BD89-6F3CE8D34E77}" srcOrd="0" destOrd="0" presId="urn:microsoft.com/office/officeart/2018/2/layout/IconLabelDescriptionList"/>
    <dgm:cxn modelId="{CA04A82E-EC11-4C68-8EFE-C05494871D1A}" type="presOf" srcId="{586136C9-AA09-4F84-A9BE-D764D510209B}" destId="{D29B03A4-7EC6-4E35-B714-AC43D29E26A0}" srcOrd="0" destOrd="0" presId="urn:microsoft.com/office/officeart/2018/2/layout/IconLabelDescriptionList"/>
    <dgm:cxn modelId="{3E37A73C-1837-46A8-A396-7A82ECC1C11A}" type="presOf" srcId="{F7BB82B0-1FF8-408E-9ED5-BDE188FFEFCD}" destId="{A5BCE218-8F90-427E-B52F-A373F0DC1E5D}" srcOrd="0" destOrd="1" presId="urn:microsoft.com/office/officeart/2018/2/layout/IconLabelDescriptionList"/>
    <dgm:cxn modelId="{0C604D41-A72F-4B6A-85CA-3F0634FEDFE4}" srcId="{B4CB7A1F-486B-4442-8C45-226BDC9653E3}" destId="{F7BB82B0-1FF8-408E-9ED5-BDE188FFEFCD}" srcOrd="1" destOrd="0" parTransId="{8DF2CA2E-C1EE-4FB3-96BE-992AD6AFFC56}" sibTransId="{F4E1DA67-73B4-4622-B2D7-D71F80DBE640}"/>
    <dgm:cxn modelId="{4E0D7041-DC09-4841-A132-3601401EEFF6}" type="presOf" srcId="{4A30B130-A098-42DC-B2C5-634D4D0CFAAB}" destId="{093FE6B6-04E2-48E7-AC45-A2FB3355ED5C}" srcOrd="0" destOrd="1" presId="urn:microsoft.com/office/officeart/2018/2/layout/IconLabelDescriptionList"/>
    <dgm:cxn modelId="{C6632C48-DDCC-437C-9623-6A799ED50A21}" type="presOf" srcId="{F6685D9B-3911-429D-A3E2-1A710A743CBA}" destId="{60AC224C-27FA-4B5C-A463-3E164936613A}" srcOrd="0" destOrd="0" presId="urn:microsoft.com/office/officeart/2018/2/layout/IconLabelDescriptionList"/>
    <dgm:cxn modelId="{D621FC53-88F2-4E1D-836B-CD7689CCED4F}" srcId="{F6685D9B-3911-429D-A3E2-1A710A743CBA}" destId="{5AB60791-1444-4588-9D19-C0BC8F7172AC}" srcOrd="2" destOrd="0" parTransId="{D4B01F3C-207D-47E9-A3AC-46455EDCA6B6}" sibTransId="{E396A3D6-ABCB-4F4F-AD12-2AA8C0551719}"/>
    <dgm:cxn modelId="{28893365-1388-4F5F-9CDA-EA0FEECCDD3C}" srcId="{8E56A175-A7E0-4DB5-A60E-7FD87A29C7D6}" destId="{6FBCAA45-C749-473B-83D3-86646F3A10FF}" srcOrd="0" destOrd="0" parTransId="{07A43A32-2B67-4813-A4C5-486E58E014DB}" sibTransId="{7855AEAD-CBE3-414B-A981-CFBEB126374F}"/>
    <dgm:cxn modelId="{98CCB765-85E1-4C4E-BC37-AB86D97620A3}" type="presOf" srcId="{ECAEE536-255F-4EDF-A486-CBBB34588A8E}" destId="{093FE6B6-04E2-48E7-AC45-A2FB3355ED5C}" srcOrd="0" destOrd="0" presId="urn:microsoft.com/office/officeart/2018/2/layout/IconLabelDescriptionList"/>
    <dgm:cxn modelId="{80584C66-F015-4D67-9690-FBB7F41B7342}" srcId="{ECAEE536-255F-4EDF-A486-CBBB34588A8E}" destId="{1F98A847-E445-4F59-AC51-0D74EE9BA7F8}" srcOrd="1" destOrd="0" parTransId="{2C15CAF7-7417-45EA-846A-27A0C2ACD1E3}" sibTransId="{5E00E872-4E3D-48F2-B46B-AADC2E234C71}"/>
    <dgm:cxn modelId="{DD18A669-4673-40AC-97B4-81EAE356145B}" srcId="{B4CB7A1F-486B-4442-8C45-226BDC9653E3}" destId="{C9BB945E-4D0A-49E4-9FAB-914074F1F3CC}" srcOrd="2" destOrd="0" parTransId="{74AD26BD-F784-4B5A-9DB4-8242E811CC57}" sibTransId="{BA7290C0-C224-4B66-8942-243F1A6FC17F}"/>
    <dgm:cxn modelId="{F79C7B6B-D5B4-4C9F-870B-C3BDEFF559DF}" srcId="{ECAEE536-255F-4EDF-A486-CBBB34588A8E}" destId="{4A30B130-A098-42DC-B2C5-634D4D0CFAAB}" srcOrd="0" destOrd="0" parTransId="{F5A38DE7-72A1-49E8-BE4B-21DDE328567A}" sibTransId="{26DE9E5D-A6E5-477C-9A15-637DFF90BB70}"/>
    <dgm:cxn modelId="{CEFB6E76-B71C-457F-A11C-53A82B9D7300}" type="presOf" srcId="{6FBCAA45-C749-473B-83D3-86646F3A10FF}" destId="{F8956684-2A84-4A90-BB41-A7568B014BB2}" srcOrd="0" destOrd="1" presId="urn:microsoft.com/office/officeart/2018/2/layout/IconLabelDescriptionList"/>
    <dgm:cxn modelId="{A537E776-118A-4671-B46F-3EF2345724FE}" type="presOf" srcId="{BCF4FBDA-00BB-4664-931C-28D41D2461A9}" destId="{F8956684-2A84-4A90-BB41-A7568B014BB2}" srcOrd="0" destOrd="2" presId="urn:microsoft.com/office/officeart/2018/2/layout/IconLabelDescriptionList"/>
    <dgm:cxn modelId="{03B5947A-22B2-4E8C-BBD1-97CD1D9AABC3}" srcId="{A94C226D-9B94-4587-ABEF-09596E73BB5B}" destId="{B4CB7A1F-486B-4442-8C45-226BDC9653E3}" srcOrd="1" destOrd="0" parTransId="{CC11432A-6AA4-4DE8-8E8B-8B214D19B1D2}" sibTransId="{A2D75F2E-16F7-4121-8D38-6BB1776551B0}"/>
    <dgm:cxn modelId="{C67E5C83-60A1-4A39-91AD-DDE8C8EF590F}" type="presOf" srcId="{1F98A847-E445-4F59-AC51-0D74EE9BA7F8}" destId="{093FE6B6-04E2-48E7-AC45-A2FB3355ED5C}" srcOrd="0" destOrd="2" presId="urn:microsoft.com/office/officeart/2018/2/layout/IconLabelDescriptionList"/>
    <dgm:cxn modelId="{9D37318B-144B-4C35-AFCB-CDAC7A3FA6B0}" srcId="{F5B4A452-8F31-4540-97BA-E35238AA9535}" destId="{8E56A175-A7E0-4DB5-A60E-7FD87A29C7D6}" srcOrd="0" destOrd="0" parTransId="{ED89F85E-40A3-4CCC-A018-DC9555A10162}" sibTransId="{6707F029-0B1B-48F7-907F-367F637FB25B}"/>
    <dgm:cxn modelId="{0DB83E8E-3960-49D7-ACE0-C17E712C486C}" type="presOf" srcId="{8E56A175-A7E0-4DB5-A60E-7FD87A29C7D6}" destId="{F8956684-2A84-4A90-BB41-A7568B014BB2}" srcOrd="0" destOrd="0" presId="urn:microsoft.com/office/officeart/2018/2/layout/IconLabelDescriptionList"/>
    <dgm:cxn modelId="{47E8B59F-BFB8-4B01-97B5-9DB83943C1EA}" type="presOf" srcId="{BD17C669-F6C0-44F4-90B1-AFB397F4E206}" destId="{D29B03A4-7EC6-4E35-B714-AC43D29E26A0}" srcOrd="0" destOrd="1" presId="urn:microsoft.com/office/officeart/2018/2/layout/IconLabelDescriptionList"/>
    <dgm:cxn modelId="{243D08B0-1377-40B9-8999-7B21ECFA66DA}" type="presOf" srcId="{5AB60791-1444-4588-9D19-C0BC8F7172AC}" destId="{D29B03A4-7EC6-4E35-B714-AC43D29E26A0}" srcOrd="0" destOrd="2" presId="urn:microsoft.com/office/officeart/2018/2/layout/IconLabelDescriptionList"/>
    <dgm:cxn modelId="{144C37C0-0194-490C-B3D2-8DDA2DC6E1AE}" srcId="{F6685D9B-3911-429D-A3E2-1A710A743CBA}" destId="{BD17C669-F6C0-44F4-90B1-AFB397F4E206}" srcOrd="1" destOrd="0" parTransId="{5F3A5CAA-8C0C-4B46-8AC5-83CE9158EBED}" sibTransId="{038328C8-9ECC-4D15-B1E3-F5930D5E431B}"/>
    <dgm:cxn modelId="{FCBA9EC4-B6E0-45D0-B9E3-653123E94EFB}" srcId="{8E56A175-A7E0-4DB5-A60E-7FD87A29C7D6}" destId="{53C19FCD-ED04-444D-951A-05B582518467}" srcOrd="2" destOrd="0" parTransId="{50BBF037-BD93-4AAC-922B-3954958AD05E}" sibTransId="{E3322D4A-AA3C-4BE4-AD0E-AAFCA4E199D1}"/>
    <dgm:cxn modelId="{CD0B82C5-EBF5-4B07-A8AF-3D554ABA947F}" type="presOf" srcId="{C9BB945E-4D0A-49E4-9FAB-914074F1F3CC}" destId="{A5BCE218-8F90-427E-B52F-A373F0DC1E5D}" srcOrd="0" destOrd="2" presId="urn:microsoft.com/office/officeart/2018/2/layout/IconLabelDescriptionList"/>
    <dgm:cxn modelId="{E20B74D0-AFBA-468E-B943-4300E2C4BE4F}" type="presOf" srcId="{F5B4A452-8F31-4540-97BA-E35238AA9535}" destId="{8180D24A-2088-44EE-AE2A-CDAC8059CFBE}" srcOrd="0" destOrd="0" presId="urn:microsoft.com/office/officeart/2018/2/layout/IconLabelDescriptionList"/>
    <dgm:cxn modelId="{82C6D9D7-A0B5-4CC9-93FD-56493958D494}" srcId="{8E56A175-A7E0-4DB5-A60E-7FD87A29C7D6}" destId="{BCF4FBDA-00BB-4664-931C-28D41D2461A9}" srcOrd="1" destOrd="0" parTransId="{D4C3EEBD-7199-4B09-ABD3-B2665E80F397}" sibTransId="{EB047406-DF4E-4F6E-8534-693D2FF5EDCD}"/>
    <dgm:cxn modelId="{3203E6DB-71AE-492D-AF5F-26C210B4AA1E}" srcId="{993D0C9E-28F1-4255-AB1E-EF68ED0158CD}" destId="{ECAEE536-255F-4EDF-A486-CBBB34588A8E}" srcOrd="0" destOrd="0" parTransId="{46834CF4-0D1C-4F3D-AF64-648AB893F74D}" sibTransId="{0A657235-938A-4F67-8D7F-B03219804F22}"/>
    <dgm:cxn modelId="{90D2ADE2-6270-4019-93C9-F7B417897959}" srcId="{A94C226D-9B94-4587-ABEF-09596E73BB5B}" destId="{F6685D9B-3911-429D-A3E2-1A710A743CBA}" srcOrd="3" destOrd="0" parTransId="{29637DFA-CF86-4625-8406-1C53B49A25C1}" sibTransId="{9270D7BA-45FD-4F63-A942-4DC43431C17D}"/>
    <dgm:cxn modelId="{09F1EDEB-6523-450E-AC0C-F863A76D0901}" type="presOf" srcId="{993D0C9E-28F1-4255-AB1E-EF68ED0158CD}" destId="{4E0583B2-B4B7-4A9A-BEED-F0FAC206FB7E}" srcOrd="0" destOrd="0" presId="urn:microsoft.com/office/officeart/2018/2/layout/IconLabelDescriptionList"/>
    <dgm:cxn modelId="{06CEE2F1-3C8B-4770-B5AF-509E5A035752}" type="presOf" srcId="{53C19FCD-ED04-444D-951A-05B582518467}" destId="{F8956684-2A84-4A90-BB41-A7568B014BB2}" srcOrd="0" destOrd="3" presId="urn:microsoft.com/office/officeart/2018/2/layout/IconLabelDescriptionList"/>
    <dgm:cxn modelId="{4A45C1B2-322B-46B5-B31F-A6A8690728F4}" type="presParOf" srcId="{27C50847-2B9E-4A43-BBEB-BAFEA0B21612}" destId="{2B5793FB-CDA7-4C36-B143-965B913983FF}" srcOrd="0" destOrd="0" presId="urn:microsoft.com/office/officeart/2018/2/layout/IconLabelDescriptionList"/>
    <dgm:cxn modelId="{ADE57EC3-8DEF-4D43-8C82-93CCC6A739E2}" type="presParOf" srcId="{2B5793FB-CDA7-4C36-B143-965B913983FF}" destId="{30E7FF16-EC92-46FB-B459-9E18274EE203}" srcOrd="0" destOrd="0" presId="urn:microsoft.com/office/officeart/2018/2/layout/IconLabelDescriptionList"/>
    <dgm:cxn modelId="{BFD8A78E-520B-4178-B3C6-BA190F00E741}" type="presParOf" srcId="{2B5793FB-CDA7-4C36-B143-965B913983FF}" destId="{554ACFD0-0C68-4FE4-8A72-76DA327B292D}" srcOrd="1" destOrd="0" presId="urn:microsoft.com/office/officeart/2018/2/layout/IconLabelDescriptionList"/>
    <dgm:cxn modelId="{624244DE-7305-4ACC-B8B6-DFB94B19483B}" type="presParOf" srcId="{2B5793FB-CDA7-4C36-B143-965B913983FF}" destId="{4E0583B2-B4B7-4A9A-BEED-F0FAC206FB7E}" srcOrd="2" destOrd="0" presId="urn:microsoft.com/office/officeart/2018/2/layout/IconLabelDescriptionList"/>
    <dgm:cxn modelId="{ADE2CD1C-A6C8-4478-B32B-A5AE5E37FFA2}" type="presParOf" srcId="{2B5793FB-CDA7-4C36-B143-965B913983FF}" destId="{B975AB1A-DA79-4239-8A6B-065B7DB3D6B7}" srcOrd="3" destOrd="0" presId="urn:microsoft.com/office/officeart/2018/2/layout/IconLabelDescriptionList"/>
    <dgm:cxn modelId="{7648FE21-E52C-4E92-ACCA-27E191DC2314}" type="presParOf" srcId="{2B5793FB-CDA7-4C36-B143-965B913983FF}" destId="{093FE6B6-04E2-48E7-AC45-A2FB3355ED5C}" srcOrd="4" destOrd="0" presId="urn:microsoft.com/office/officeart/2018/2/layout/IconLabelDescriptionList"/>
    <dgm:cxn modelId="{88FB197D-970A-4E7A-B676-1C432CB809A9}" type="presParOf" srcId="{27C50847-2B9E-4A43-BBEB-BAFEA0B21612}" destId="{08E411CF-BD14-4EF0-ABB8-31F3DEF5E1FA}" srcOrd="1" destOrd="0" presId="urn:microsoft.com/office/officeart/2018/2/layout/IconLabelDescriptionList"/>
    <dgm:cxn modelId="{55B28E60-5DD7-4B34-BFFA-AE408DA9C5EF}" type="presParOf" srcId="{27C50847-2B9E-4A43-BBEB-BAFEA0B21612}" destId="{418D98D1-CFBB-4821-A085-CCA1CDA7B795}" srcOrd="2" destOrd="0" presId="urn:microsoft.com/office/officeart/2018/2/layout/IconLabelDescriptionList"/>
    <dgm:cxn modelId="{FC85D1F1-CEA7-41E9-B644-144CBA10C78D}" type="presParOf" srcId="{418D98D1-CFBB-4821-A085-CCA1CDA7B795}" destId="{02192018-9943-45C8-960B-02F1DB29FD16}" srcOrd="0" destOrd="0" presId="urn:microsoft.com/office/officeart/2018/2/layout/IconLabelDescriptionList"/>
    <dgm:cxn modelId="{7ABF0ABE-320F-4963-BC79-CA73F3AD9855}" type="presParOf" srcId="{418D98D1-CFBB-4821-A085-CCA1CDA7B795}" destId="{CA2D140B-F36D-4BFC-A3E6-20B7E369AAA9}" srcOrd="1" destOrd="0" presId="urn:microsoft.com/office/officeart/2018/2/layout/IconLabelDescriptionList"/>
    <dgm:cxn modelId="{FF068FF6-429D-4F97-8C3D-E1946DA2CF8D}" type="presParOf" srcId="{418D98D1-CFBB-4821-A085-CCA1CDA7B795}" destId="{E2D7F1F4-E87E-4F5C-BD89-6F3CE8D34E77}" srcOrd="2" destOrd="0" presId="urn:microsoft.com/office/officeart/2018/2/layout/IconLabelDescriptionList"/>
    <dgm:cxn modelId="{2BB7132B-4556-4717-BC98-BC3E8DE6C439}" type="presParOf" srcId="{418D98D1-CFBB-4821-A085-CCA1CDA7B795}" destId="{3520A340-695D-4487-BD42-7099FBF047EA}" srcOrd="3" destOrd="0" presId="urn:microsoft.com/office/officeart/2018/2/layout/IconLabelDescriptionList"/>
    <dgm:cxn modelId="{830B873C-D290-409B-B5B5-5C41229F7D8A}" type="presParOf" srcId="{418D98D1-CFBB-4821-A085-CCA1CDA7B795}" destId="{A5BCE218-8F90-427E-B52F-A373F0DC1E5D}" srcOrd="4" destOrd="0" presId="urn:microsoft.com/office/officeart/2018/2/layout/IconLabelDescriptionList"/>
    <dgm:cxn modelId="{99C7C240-73A2-4820-946F-8F4B8F157E50}" type="presParOf" srcId="{27C50847-2B9E-4A43-BBEB-BAFEA0B21612}" destId="{17D804E4-FBE8-46A1-83C3-34428BBA56B0}" srcOrd="3" destOrd="0" presId="urn:microsoft.com/office/officeart/2018/2/layout/IconLabelDescriptionList"/>
    <dgm:cxn modelId="{87423AD4-3889-4BED-BB07-A65F0C60A864}" type="presParOf" srcId="{27C50847-2B9E-4A43-BBEB-BAFEA0B21612}" destId="{B6721BCB-693C-4B0D-99B7-6DDAAE7CC64D}" srcOrd="4" destOrd="0" presId="urn:microsoft.com/office/officeart/2018/2/layout/IconLabelDescriptionList"/>
    <dgm:cxn modelId="{0447997F-2579-41AD-BEED-4203EA9D7BFD}" type="presParOf" srcId="{B6721BCB-693C-4B0D-99B7-6DDAAE7CC64D}" destId="{80847956-D389-4350-B02C-2249382D89F4}" srcOrd="0" destOrd="0" presId="urn:microsoft.com/office/officeart/2018/2/layout/IconLabelDescriptionList"/>
    <dgm:cxn modelId="{4D92B159-8A4E-42FB-84E6-BA7F9C5D1DD8}" type="presParOf" srcId="{B6721BCB-693C-4B0D-99B7-6DDAAE7CC64D}" destId="{2D5B2DE8-6955-49E6-B80A-E0AFBA74E524}" srcOrd="1" destOrd="0" presId="urn:microsoft.com/office/officeart/2018/2/layout/IconLabelDescriptionList"/>
    <dgm:cxn modelId="{BF3D6F78-42CE-419B-9598-27CDED27EF1E}" type="presParOf" srcId="{B6721BCB-693C-4B0D-99B7-6DDAAE7CC64D}" destId="{8180D24A-2088-44EE-AE2A-CDAC8059CFBE}" srcOrd="2" destOrd="0" presId="urn:microsoft.com/office/officeart/2018/2/layout/IconLabelDescriptionList"/>
    <dgm:cxn modelId="{A29B9828-4998-41F4-B1D7-8A80E623F340}" type="presParOf" srcId="{B6721BCB-693C-4B0D-99B7-6DDAAE7CC64D}" destId="{D9D23A82-3A29-42A4-97D6-A914566C9AF2}" srcOrd="3" destOrd="0" presId="urn:microsoft.com/office/officeart/2018/2/layout/IconLabelDescriptionList"/>
    <dgm:cxn modelId="{CC08CEAB-9905-42F6-96A2-F52F544C2F41}" type="presParOf" srcId="{B6721BCB-693C-4B0D-99B7-6DDAAE7CC64D}" destId="{F8956684-2A84-4A90-BB41-A7568B014BB2}" srcOrd="4" destOrd="0" presId="urn:microsoft.com/office/officeart/2018/2/layout/IconLabelDescriptionList"/>
    <dgm:cxn modelId="{0AA76F4A-4FA3-48D7-99BA-6D6205E0AB1B}" type="presParOf" srcId="{27C50847-2B9E-4A43-BBEB-BAFEA0B21612}" destId="{8364DE07-125C-4B0F-ADD9-DFAEBBAB3E40}" srcOrd="5" destOrd="0" presId="urn:microsoft.com/office/officeart/2018/2/layout/IconLabelDescriptionList"/>
    <dgm:cxn modelId="{4A820283-B393-4E5B-8952-461E7847BAD9}" type="presParOf" srcId="{27C50847-2B9E-4A43-BBEB-BAFEA0B21612}" destId="{B19AAB48-09E8-44E3-AE52-783BBA26B46E}" srcOrd="6" destOrd="0" presId="urn:microsoft.com/office/officeart/2018/2/layout/IconLabelDescriptionList"/>
    <dgm:cxn modelId="{0E6028AA-B34A-49BC-B7F8-8192F9816DCF}" type="presParOf" srcId="{B19AAB48-09E8-44E3-AE52-783BBA26B46E}" destId="{2AD78668-A6A8-4D06-90FA-E0DFE0F1479C}" srcOrd="0" destOrd="0" presId="urn:microsoft.com/office/officeart/2018/2/layout/IconLabelDescriptionList"/>
    <dgm:cxn modelId="{76D9F306-84FD-4384-AF7F-C4D0530DB2AB}" type="presParOf" srcId="{B19AAB48-09E8-44E3-AE52-783BBA26B46E}" destId="{0DF7CA6D-0542-4C7B-A7FC-13DC47328E50}" srcOrd="1" destOrd="0" presId="urn:microsoft.com/office/officeart/2018/2/layout/IconLabelDescriptionList"/>
    <dgm:cxn modelId="{5696D72E-5089-4DEB-9196-6A2A5D0BCA10}" type="presParOf" srcId="{B19AAB48-09E8-44E3-AE52-783BBA26B46E}" destId="{60AC224C-27FA-4B5C-A463-3E164936613A}" srcOrd="2" destOrd="0" presId="urn:microsoft.com/office/officeart/2018/2/layout/IconLabelDescriptionList"/>
    <dgm:cxn modelId="{24F56054-B04E-47B4-90A8-0ABDBEF868B7}" type="presParOf" srcId="{B19AAB48-09E8-44E3-AE52-783BBA26B46E}" destId="{0D24C008-9F5D-4B91-91F9-CE11AD9C3BCC}" srcOrd="3" destOrd="0" presId="urn:microsoft.com/office/officeart/2018/2/layout/IconLabelDescriptionList"/>
    <dgm:cxn modelId="{17FBC332-F70A-4102-9FA3-6BB29EDBB10D}" type="presParOf" srcId="{B19AAB48-09E8-44E3-AE52-783BBA26B46E}" destId="{D29B03A4-7EC6-4E35-B714-AC43D29E26A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41E58D-1978-4EBD-8C37-464AEA63F3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8655B3-FB40-4C9A-A57D-CF6004364A5B}">
      <dgm:prSet/>
      <dgm:spPr/>
      <dgm:t>
        <a:bodyPr/>
        <a:lstStyle/>
        <a:p>
          <a:r>
            <a:rPr lang="en-US" b="1"/>
            <a:t>Model Performance</a:t>
          </a:r>
          <a:r>
            <a:rPr lang="en-US"/>
            <a:t>:</a:t>
          </a:r>
        </a:p>
      </dgm:t>
    </dgm:pt>
    <dgm:pt modelId="{22F34685-5527-42A5-98C1-BB77F0F97DC9}" type="parTrans" cxnId="{66662276-37F9-486B-9137-3E81CC0A6907}">
      <dgm:prSet/>
      <dgm:spPr/>
      <dgm:t>
        <a:bodyPr/>
        <a:lstStyle/>
        <a:p>
          <a:endParaRPr lang="en-US"/>
        </a:p>
      </dgm:t>
    </dgm:pt>
    <dgm:pt modelId="{67829474-B9B2-47E0-BE06-A2E26EDF5757}" type="sibTrans" cxnId="{66662276-37F9-486B-9137-3E81CC0A6907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8B884821-B74D-4D45-9608-F0C2606C579C}">
      <dgm:prSet/>
      <dgm:spPr/>
      <dgm:t>
        <a:bodyPr/>
        <a:lstStyle/>
        <a:p>
          <a:r>
            <a:rPr lang="en-US" b="1" dirty="0" err="1"/>
            <a:t>XGBoost</a:t>
          </a:r>
          <a:r>
            <a:rPr lang="en-US" dirty="0"/>
            <a:t> and </a:t>
          </a:r>
          <a:r>
            <a:rPr lang="en-US" b="1" dirty="0"/>
            <a:t>Random Forest</a:t>
          </a:r>
          <a:r>
            <a:rPr lang="en-US" dirty="0"/>
            <a:t> achieved the best accuracy and stability.</a:t>
          </a:r>
          <a:r>
            <a:rPr lang="zh-CN" altLang="en-US" dirty="0"/>
            <a:t> </a:t>
          </a:r>
          <a:r>
            <a:rPr lang="en-US" altLang="zh-CN" dirty="0"/>
            <a:t>(Both above 91.2%)</a:t>
          </a:r>
          <a:endParaRPr lang="en-US" dirty="0"/>
        </a:p>
      </dgm:t>
    </dgm:pt>
    <dgm:pt modelId="{E73C3FF8-3EDA-49F4-8B52-05DB2212F46B}" type="parTrans" cxnId="{E061E2EA-AC66-4ED5-AE81-81F458052179}">
      <dgm:prSet/>
      <dgm:spPr/>
      <dgm:t>
        <a:bodyPr/>
        <a:lstStyle/>
        <a:p>
          <a:endParaRPr lang="en-US"/>
        </a:p>
      </dgm:t>
    </dgm:pt>
    <dgm:pt modelId="{8F91ABB3-1737-4166-BB3C-5AE48C3AC9CA}" type="sibTrans" cxnId="{E061E2EA-AC66-4ED5-AE81-81F458052179}">
      <dgm:prSet/>
      <dgm:spPr/>
      <dgm:t>
        <a:bodyPr/>
        <a:lstStyle/>
        <a:p>
          <a:endParaRPr lang="en-US"/>
        </a:p>
      </dgm:t>
    </dgm:pt>
    <dgm:pt modelId="{3AEE46D2-38F6-4B51-B63C-1979C4DFBC6A}">
      <dgm:prSet/>
      <dgm:spPr/>
      <dgm:t>
        <a:bodyPr/>
        <a:lstStyle/>
        <a:p>
          <a:r>
            <a:rPr lang="en-US" b="1" dirty="0"/>
            <a:t>Temperature, Precipitation, Cloud Cover </a:t>
          </a:r>
          <a:r>
            <a:rPr lang="en-US" dirty="0"/>
            <a:t>were the most impactful features across models.</a:t>
          </a:r>
        </a:p>
      </dgm:t>
    </dgm:pt>
    <dgm:pt modelId="{8B8C56D2-3932-45C5-9C93-8BE40BA58C82}" type="parTrans" cxnId="{A61A06F4-B395-422B-8C7D-924CBEFD07C0}">
      <dgm:prSet/>
      <dgm:spPr/>
      <dgm:t>
        <a:bodyPr/>
        <a:lstStyle/>
        <a:p>
          <a:endParaRPr lang="en-US"/>
        </a:p>
      </dgm:t>
    </dgm:pt>
    <dgm:pt modelId="{42F6BBCE-3D27-47B0-BA68-31357FA00978}" type="sibTrans" cxnId="{A61A06F4-B395-422B-8C7D-924CBEFD07C0}">
      <dgm:prSet/>
      <dgm:spPr/>
      <dgm:t>
        <a:bodyPr/>
        <a:lstStyle/>
        <a:p>
          <a:endParaRPr lang="en-US"/>
        </a:p>
      </dgm:t>
    </dgm:pt>
    <dgm:pt modelId="{AF4E9735-8668-49AC-B705-3B2C92A7E125}">
      <dgm:prSet/>
      <dgm:spPr/>
      <dgm:t>
        <a:bodyPr/>
        <a:lstStyle/>
        <a:p>
          <a:r>
            <a:rPr lang="en-US" b="1"/>
            <a:t>Interpretability</a:t>
          </a:r>
          <a:r>
            <a:rPr lang="en-US"/>
            <a:t>:</a:t>
          </a:r>
        </a:p>
      </dgm:t>
    </dgm:pt>
    <dgm:pt modelId="{ADE81887-05E5-472E-BD19-CD6DAB739018}" type="parTrans" cxnId="{832D63FC-A371-4379-9D71-AD6901E224A2}">
      <dgm:prSet/>
      <dgm:spPr/>
      <dgm:t>
        <a:bodyPr/>
        <a:lstStyle/>
        <a:p>
          <a:endParaRPr lang="en-US"/>
        </a:p>
      </dgm:t>
    </dgm:pt>
    <dgm:pt modelId="{83C865E9-8D86-465B-8DA6-A473C77B3154}" type="sibTrans" cxnId="{832D63FC-A371-4379-9D71-AD6901E224A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056F1E2-B0BC-4B67-B278-B36DCC40B7BB}">
      <dgm:prSet/>
      <dgm:spPr/>
      <dgm:t>
        <a:bodyPr/>
        <a:lstStyle/>
        <a:p>
          <a:r>
            <a:rPr lang="en-US" b="1"/>
            <a:t>SHAP values</a:t>
          </a:r>
          <a:r>
            <a:rPr lang="en-US"/>
            <a:t> provided insights into global and local feature contributions.</a:t>
          </a:r>
        </a:p>
      </dgm:t>
    </dgm:pt>
    <dgm:pt modelId="{989910A4-6782-4622-B5EF-E108D48711AA}" type="parTrans" cxnId="{F1757F11-345E-4B17-B72A-098DFA4B8800}">
      <dgm:prSet/>
      <dgm:spPr/>
      <dgm:t>
        <a:bodyPr/>
        <a:lstStyle/>
        <a:p>
          <a:endParaRPr lang="en-US"/>
        </a:p>
      </dgm:t>
    </dgm:pt>
    <dgm:pt modelId="{876DD9FC-9253-41CA-A552-1AEA651498A3}" type="sibTrans" cxnId="{F1757F11-345E-4B17-B72A-098DFA4B8800}">
      <dgm:prSet/>
      <dgm:spPr/>
      <dgm:t>
        <a:bodyPr/>
        <a:lstStyle/>
        <a:p>
          <a:endParaRPr lang="en-US"/>
        </a:p>
      </dgm:t>
    </dgm:pt>
    <dgm:pt modelId="{5D9FE9B0-E3A9-40CE-B378-9F53A5A82DD1}">
      <dgm:prSet/>
      <dgm:spPr/>
      <dgm:t>
        <a:bodyPr/>
        <a:lstStyle/>
        <a:p>
          <a:r>
            <a:rPr lang="en-US" dirty="0"/>
            <a:t>Permutation importance confirmed feature significance, with notable drops in accuracy when key features were shuffled.</a:t>
          </a:r>
        </a:p>
      </dgm:t>
    </dgm:pt>
    <dgm:pt modelId="{D78342A8-A573-4EAD-87F6-B4B15E7A1261}" type="parTrans" cxnId="{06127DFF-5668-4393-B17C-93E088947385}">
      <dgm:prSet/>
      <dgm:spPr/>
      <dgm:t>
        <a:bodyPr/>
        <a:lstStyle/>
        <a:p>
          <a:endParaRPr lang="en-US"/>
        </a:p>
      </dgm:t>
    </dgm:pt>
    <dgm:pt modelId="{A95B4CFC-A600-44E7-8AFE-EF967175EA35}" type="sibTrans" cxnId="{06127DFF-5668-4393-B17C-93E088947385}">
      <dgm:prSet/>
      <dgm:spPr/>
      <dgm:t>
        <a:bodyPr/>
        <a:lstStyle/>
        <a:p>
          <a:endParaRPr lang="en-US"/>
        </a:p>
      </dgm:t>
    </dgm:pt>
    <dgm:pt modelId="{883FE043-DD70-6547-B719-94D40BD17D8B}" type="pres">
      <dgm:prSet presAssocID="{0F41E58D-1978-4EBD-8C37-464AEA63F3DE}" presName="Name0" presStyleCnt="0">
        <dgm:presLayoutVars>
          <dgm:animLvl val="lvl"/>
          <dgm:resizeHandles val="exact"/>
        </dgm:presLayoutVars>
      </dgm:prSet>
      <dgm:spPr/>
    </dgm:pt>
    <dgm:pt modelId="{70C994CF-1E00-A54F-964D-C4939F4E82FF}" type="pres">
      <dgm:prSet presAssocID="{9B8655B3-FB40-4C9A-A57D-CF6004364A5B}" presName="compositeNode" presStyleCnt="0">
        <dgm:presLayoutVars>
          <dgm:bulletEnabled val="1"/>
        </dgm:presLayoutVars>
      </dgm:prSet>
      <dgm:spPr/>
    </dgm:pt>
    <dgm:pt modelId="{F8D82838-95FB-774B-A01A-7B28D60228C1}" type="pres">
      <dgm:prSet presAssocID="{9B8655B3-FB40-4C9A-A57D-CF6004364A5B}" presName="bgRect" presStyleLbl="alignNode1" presStyleIdx="0" presStyleCnt="2"/>
      <dgm:spPr/>
    </dgm:pt>
    <dgm:pt modelId="{72A37F57-2FED-D548-AB25-C6B6F86EB238}" type="pres">
      <dgm:prSet presAssocID="{67829474-B9B2-47E0-BE06-A2E26EDF5757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99BAEBDD-29B4-BC42-9929-43D57786C780}" type="pres">
      <dgm:prSet presAssocID="{9B8655B3-FB40-4C9A-A57D-CF6004364A5B}" presName="nodeRect" presStyleLbl="alignNode1" presStyleIdx="0" presStyleCnt="2">
        <dgm:presLayoutVars>
          <dgm:bulletEnabled val="1"/>
        </dgm:presLayoutVars>
      </dgm:prSet>
      <dgm:spPr/>
    </dgm:pt>
    <dgm:pt modelId="{414F46A4-6BC9-214F-918F-6E26C49DFD69}" type="pres">
      <dgm:prSet presAssocID="{67829474-B9B2-47E0-BE06-A2E26EDF5757}" presName="sibTrans" presStyleCnt="0"/>
      <dgm:spPr/>
    </dgm:pt>
    <dgm:pt modelId="{CF40C628-70C1-CF42-A1D6-86C9875B7FCA}" type="pres">
      <dgm:prSet presAssocID="{AF4E9735-8668-49AC-B705-3B2C92A7E125}" presName="compositeNode" presStyleCnt="0">
        <dgm:presLayoutVars>
          <dgm:bulletEnabled val="1"/>
        </dgm:presLayoutVars>
      </dgm:prSet>
      <dgm:spPr/>
    </dgm:pt>
    <dgm:pt modelId="{839F075A-CE72-BE45-BE62-11D4F8EEA155}" type="pres">
      <dgm:prSet presAssocID="{AF4E9735-8668-49AC-B705-3B2C92A7E125}" presName="bgRect" presStyleLbl="alignNode1" presStyleIdx="1" presStyleCnt="2"/>
      <dgm:spPr/>
    </dgm:pt>
    <dgm:pt modelId="{32BD959A-44AC-354A-A9DD-EA849D25954D}" type="pres">
      <dgm:prSet presAssocID="{83C865E9-8D86-465B-8DA6-A473C77B3154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E50B48A8-7B9D-1E40-9459-845DF4179F49}" type="pres">
      <dgm:prSet presAssocID="{AF4E9735-8668-49AC-B705-3B2C92A7E125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BCB0B30E-AD60-634E-A6E3-B20E52EA47EF}" type="presOf" srcId="{0F41E58D-1978-4EBD-8C37-464AEA63F3DE}" destId="{883FE043-DD70-6547-B719-94D40BD17D8B}" srcOrd="0" destOrd="0" presId="urn:microsoft.com/office/officeart/2016/7/layout/LinearBlockProcessNumbered"/>
    <dgm:cxn modelId="{B709070F-6B44-E841-AC7D-D31110745DAF}" type="presOf" srcId="{AF4E9735-8668-49AC-B705-3B2C92A7E125}" destId="{839F075A-CE72-BE45-BE62-11D4F8EEA155}" srcOrd="0" destOrd="0" presId="urn:microsoft.com/office/officeart/2016/7/layout/LinearBlockProcessNumbered"/>
    <dgm:cxn modelId="{F1757F11-345E-4B17-B72A-098DFA4B8800}" srcId="{AF4E9735-8668-49AC-B705-3B2C92A7E125}" destId="{9056F1E2-B0BC-4B67-B278-B36DCC40B7BB}" srcOrd="0" destOrd="0" parTransId="{989910A4-6782-4622-B5EF-E108D48711AA}" sibTransId="{876DD9FC-9253-41CA-A552-1AEA651498A3}"/>
    <dgm:cxn modelId="{27A0083F-EE42-1648-A693-237FFCA222DF}" type="presOf" srcId="{AF4E9735-8668-49AC-B705-3B2C92A7E125}" destId="{E50B48A8-7B9D-1E40-9459-845DF4179F49}" srcOrd="1" destOrd="0" presId="urn:microsoft.com/office/officeart/2016/7/layout/LinearBlockProcessNumbered"/>
    <dgm:cxn modelId="{45F0B168-86FD-0346-9642-7CF4623DB886}" type="presOf" srcId="{9056F1E2-B0BC-4B67-B278-B36DCC40B7BB}" destId="{E50B48A8-7B9D-1E40-9459-845DF4179F49}" srcOrd="0" destOrd="1" presId="urn:microsoft.com/office/officeart/2016/7/layout/LinearBlockProcessNumbered"/>
    <dgm:cxn modelId="{66662276-37F9-486B-9137-3E81CC0A6907}" srcId="{0F41E58D-1978-4EBD-8C37-464AEA63F3DE}" destId="{9B8655B3-FB40-4C9A-A57D-CF6004364A5B}" srcOrd="0" destOrd="0" parTransId="{22F34685-5527-42A5-98C1-BB77F0F97DC9}" sibTransId="{67829474-B9B2-47E0-BE06-A2E26EDF5757}"/>
    <dgm:cxn modelId="{A3510C7C-6BB6-4D41-9F04-30BA0CB75D78}" type="presOf" srcId="{5D9FE9B0-E3A9-40CE-B378-9F53A5A82DD1}" destId="{E50B48A8-7B9D-1E40-9459-845DF4179F49}" srcOrd="0" destOrd="2" presId="urn:microsoft.com/office/officeart/2016/7/layout/LinearBlockProcessNumbered"/>
    <dgm:cxn modelId="{F661BB8B-3B0C-2342-9B14-095EA87C7FC6}" type="presOf" srcId="{9B8655B3-FB40-4C9A-A57D-CF6004364A5B}" destId="{F8D82838-95FB-774B-A01A-7B28D60228C1}" srcOrd="0" destOrd="0" presId="urn:microsoft.com/office/officeart/2016/7/layout/LinearBlockProcessNumbered"/>
    <dgm:cxn modelId="{2C0A1695-4052-9D41-8D2E-221D53E51271}" type="presOf" srcId="{3AEE46D2-38F6-4B51-B63C-1979C4DFBC6A}" destId="{99BAEBDD-29B4-BC42-9929-43D57786C780}" srcOrd="0" destOrd="2" presId="urn:microsoft.com/office/officeart/2016/7/layout/LinearBlockProcessNumbered"/>
    <dgm:cxn modelId="{9FAA9FA9-E5BC-6E41-ACBD-51A5E3B842E5}" type="presOf" srcId="{67829474-B9B2-47E0-BE06-A2E26EDF5757}" destId="{72A37F57-2FED-D548-AB25-C6B6F86EB238}" srcOrd="0" destOrd="0" presId="urn:microsoft.com/office/officeart/2016/7/layout/LinearBlockProcessNumbered"/>
    <dgm:cxn modelId="{53DA68C6-C71A-EB44-BFCE-A8A35C3BB2CC}" type="presOf" srcId="{9B8655B3-FB40-4C9A-A57D-CF6004364A5B}" destId="{99BAEBDD-29B4-BC42-9929-43D57786C780}" srcOrd="1" destOrd="0" presId="urn:microsoft.com/office/officeart/2016/7/layout/LinearBlockProcessNumbered"/>
    <dgm:cxn modelId="{81B396C6-70CF-D14D-8574-DDC3EFBB6B12}" type="presOf" srcId="{8B884821-B74D-4D45-9608-F0C2606C579C}" destId="{99BAEBDD-29B4-BC42-9929-43D57786C780}" srcOrd="0" destOrd="1" presId="urn:microsoft.com/office/officeart/2016/7/layout/LinearBlockProcessNumbered"/>
    <dgm:cxn modelId="{E061E2EA-AC66-4ED5-AE81-81F458052179}" srcId="{9B8655B3-FB40-4C9A-A57D-CF6004364A5B}" destId="{8B884821-B74D-4D45-9608-F0C2606C579C}" srcOrd="0" destOrd="0" parTransId="{E73C3FF8-3EDA-49F4-8B52-05DB2212F46B}" sibTransId="{8F91ABB3-1737-4166-BB3C-5AE48C3AC9CA}"/>
    <dgm:cxn modelId="{028DE8EC-E638-804F-A47B-38DAF2C005E9}" type="presOf" srcId="{83C865E9-8D86-465B-8DA6-A473C77B3154}" destId="{32BD959A-44AC-354A-A9DD-EA849D25954D}" srcOrd="0" destOrd="0" presId="urn:microsoft.com/office/officeart/2016/7/layout/LinearBlockProcessNumbered"/>
    <dgm:cxn modelId="{A61A06F4-B395-422B-8C7D-924CBEFD07C0}" srcId="{9B8655B3-FB40-4C9A-A57D-CF6004364A5B}" destId="{3AEE46D2-38F6-4B51-B63C-1979C4DFBC6A}" srcOrd="1" destOrd="0" parTransId="{8B8C56D2-3932-45C5-9C93-8BE40BA58C82}" sibTransId="{42F6BBCE-3D27-47B0-BA68-31357FA00978}"/>
    <dgm:cxn modelId="{832D63FC-A371-4379-9D71-AD6901E224A2}" srcId="{0F41E58D-1978-4EBD-8C37-464AEA63F3DE}" destId="{AF4E9735-8668-49AC-B705-3B2C92A7E125}" srcOrd="1" destOrd="0" parTransId="{ADE81887-05E5-472E-BD19-CD6DAB739018}" sibTransId="{83C865E9-8D86-465B-8DA6-A473C77B3154}"/>
    <dgm:cxn modelId="{06127DFF-5668-4393-B17C-93E088947385}" srcId="{AF4E9735-8668-49AC-B705-3B2C92A7E125}" destId="{5D9FE9B0-E3A9-40CE-B378-9F53A5A82DD1}" srcOrd="1" destOrd="0" parTransId="{D78342A8-A573-4EAD-87F6-B4B15E7A1261}" sibTransId="{A95B4CFC-A600-44E7-8AFE-EF967175EA35}"/>
    <dgm:cxn modelId="{9597CC9F-96E6-E74E-830E-B838B8620703}" type="presParOf" srcId="{883FE043-DD70-6547-B719-94D40BD17D8B}" destId="{70C994CF-1E00-A54F-964D-C4939F4E82FF}" srcOrd="0" destOrd="0" presId="urn:microsoft.com/office/officeart/2016/7/layout/LinearBlockProcessNumbered"/>
    <dgm:cxn modelId="{521FF6AF-7FC3-6943-8095-A7AEF3D180B9}" type="presParOf" srcId="{70C994CF-1E00-A54F-964D-C4939F4E82FF}" destId="{F8D82838-95FB-774B-A01A-7B28D60228C1}" srcOrd="0" destOrd="0" presId="urn:microsoft.com/office/officeart/2016/7/layout/LinearBlockProcessNumbered"/>
    <dgm:cxn modelId="{459E1F31-14A3-4C4E-AA0F-5E4677D270C8}" type="presParOf" srcId="{70C994CF-1E00-A54F-964D-C4939F4E82FF}" destId="{72A37F57-2FED-D548-AB25-C6B6F86EB238}" srcOrd="1" destOrd="0" presId="urn:microsoft.com/office/officeart/2016/7/layout/LinearBlockProcessNumbered"/>
    <dgm:cxn modelId="{CDD54706-900F-6C42-BB68-4845A9A79DC3}" type="presParOf" srcId="{70C994CF-1E00-A54F-964D-C4939F4E82FF}" destId="{99BAEBDD-29B4-BC42-9929-43D57786C780}" srcOrd="2" destOrd="0" presId="urn:microsoft.com/office/officeart/2016/7/layout/LinearBlockProcessNumbered"/>
    <dgm:cxn modelId="{EE78FCCB-0DAD-BF4B-82F0-CB69DE26640D}" type="presParOf" srcId="{883FE043-DD70-6547-B719-94D40BD17D8B}" destId="{414F46A4-6BC9-214F-918F-6E26C49DFD69}" srcOrd="1" destOrd="0" presId="urn:microsoft.com/office/officeart/2016/7/layout/LinearBlockProcessNumbered"/>
    <dgm:cxn modelId="{11A994D6-996A-E54A-9E05-8EDB2876D65F}" type="presParOf" srcId="{883FE043-DD70-6547-B719-94D40BD17D8B}" destId="{CF40C628-70C1-CF42-A1D6-86C9875B7FCA}" srcOrd="2" destOrd="0" presId="urn:microsoft.com/office/officeart/2016/7/layout/LinearBlockProcessNumbered"/>
    <dgm:cxn modelId="{88F7F592-39CE-C645-AAD4-967C3447AAD5}" type="presParOf" srcId="{CF40C628-70C1-CF42-A1D6-86C9875B7FCA}" destId="{839F075A-CE72-BE45-BE62-11D4F8EEA155}" srcOrd="0" destOrd="0" presId="urn:microsoft.com/office/officeart/2016/7/layout/LinearBlockProcessNumbered"/>
    <dgm:cxn modelId="{A7E329F6-C35F-9A4E-A9FE-06FA82333DA5}" type="presParOf" srcId="{CF40C628-70C1-CF42-A1D6-86C9875B7FCA}" destId="{32BD959A-44AC-354A-A9DD-EA849D25954D}" srcOrd="1" destOrd="0" presId="urn:microsoft.com/office/officeart/2016/7/layout/LinearBlockProcessNumbered"/>
    <dgm:cxn modelId="{28CA4555-5869-D541-ABC9-FB32A27D0260}" type="presParOf" srcId="{CF40C628-70C1-CF42-A1D6-86C9875B7FCA}" destId="{E50B48A8-7B9D-1E40-9459-845DF4179F4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C1FE4A-4623-4657-B3F3-6EB1B7CB50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847208-E3A1-433B-A090-E73A62E852CD}">
      <dgm:prSet/>
      <dgm:spPr/>
      <dgm:t>
        <a:bodyPr/>
        <a:lstStyle/>
        <a:p>
          <a:r>
            <a:rPr lang="en-US" b="0" dirty="0"/>
            <a:t>After</a:t>
          </a:r>
          <a:r>
            <a:rPr lang="zh-CN" altLang="en-US" b="0" dirty="0"/>
            <a:t> </a:t>
          </a:r>
          <a:r>
            <a:rPr lang="en-US" altLang="zh-CN" b="0" dirty="0"/>
            <a:t>encoding</a:t>
          </a:r>
          <a:r>
            <a:rPr lang="en-US" altLang="zh-CN" b="1" dirty="0"/>
            <a:t>, c</a:t>
          </a:r>
          <a:r>
            <a:rPr lang="en-US" dirty="0"/>
            <a:t>areful attention to the order of feature name concatenation to prevent feature-value mismatches</a:t>
          </a:r>
        </a:p>
      </dgm:t>
    </dgm:pt>
    <dgm:pt modelId="{D836E60F-39A5-4C6D-A9BB-32889F842166}" type="parTrans" cxnId="{32D7230B-DCB7-4BEA-9EE8-37115B51393A}">
      <dgm:prSet/>
      <dgm:spPr/>
      <dgm:t>
        <a:bodyPr/>
        <a:lstStyle/>
        <a:p>
          <a:endParaRPr lang="en-US"/>
        </a:p>
      </dgm:t>
    </dgm:pt>
    <dgm:pt modelId="{921EDAB6-33C4-4029-9690-E1F54A616499}" type="sibTrans" cxnId="{32D7230B-DCB7-4BEA-9EE8-37115B51393A}">
      <dgm:prSet/>
      <dgm:spPr/>
      <dgm:t>
        <a:bodyPr/>
        <a:lstStyle/>
        <a:p>
          <a:endParaRPr lang="en-US"/>
        </a:p>
      </dgm:t>
    </dgm:pt>
    <dgm:pt modelId="{EAF5CA77-497A-4F11-9DAB-62503B9869FD}">
      <dgm:prSet/>
      <dgm:spPr/>
      <dgm:t>
        <a:bodyPr/>
        <a:lstStyle/>
        <a:p>
          <a:r>
            <a:rPr lang="en-US" dirty="0"/>
            <a:t>.</a:t>
          </a:r>
          <a:r>
            <a:rPr lang="en-US" b="1" dirty="0" err="1"/>
            <a:t>XGBoost</a:t>
          </a:r>
          <a:r>
            <a:rPr lang="en-US" b="1" dirty="0"/>
            <a:t> Specifics</a:t>
          </a:r>
          <a:r>
            <a:rPr lang="en-US" dirty="0"/>
            <a:t>: </a:t>
          </a:r>
          <a:r>
            <a:rPr lang="en-US" dirty="0" err="1"/>
            <a:t>XGBoost</a:t>
          </a:r>
          <a:r>
            <a:rPr lang="en-US" dirty="0"/>
            <a:t> is highly effective in handling missing values and performs exceptionally well in classification tasks. However, it requires target variables to be numeric and cannot directly process string-based target variables.</a:t>
          </a:r>
        </a:p>
      </dgm:t>
    </dgm:pt>
    <dgm:pt modelId="{0752D1D1-9416-4C04-B45C-6BCE66563F76}" type="parTrans" cxnId="{1300CD18-4A42-491C-90C7-B28938CEBB0B}">
      <dgm:prSet/>
      <dgm:spPr/>
      <dgm:t>
        <a:bodyPr/>
        <a:lstStyle/>
        <a:p>
          <a:endParaRPr lang="en-US"/>
        </a:p>
      </dgm:t>
    </dgm:pt>
    <dgm:pt modelId="{A198554A-5615-43A8-8F72-6C91CB1E2EB4}" type="sibTrans" cxnId="{1300CD18-4A42-491C-90C7-B28938CEBB0B}">
      <dgm:prSet/>
      <dgm:spPr/>
      <dgm:t>
        <a:bodyPr/>
        <a:lstStyle/>
        <a:p>
          <a:endParaRPr lang="en-US"/>
        </a:p>
      </dgm:t>
    </dgm:pt>
    <dgm:pt modelId="{B0A9FEF3-971C-4A7C-A024-6C3C13268CAB}" type="pres">
      <dgm:prSet presAssocID="{9DC1FE4A-4623-4657-B3F3-6EB1B7CB50FC}" presName="root" presStyleCnt="0">
        <dgm:presLayoutVars>
          <dgm:dir/>
          <dgm:resizeHandles val="exact"/>
        </dgm:presLayoutVars>
      </dgm:prSet>
      <dgm:spPr/>
    </dgm:pt>
    <dgm:pt modelId="{F30A7B6E-07B4-42E4-87AD-BAFFC4C5ED4B}" type="pres">
      <dgm:prSet presAssocID="{22847208-E3A1-433B-A090-E73A62E852CD}" presName="compNode" presStyleCnt="0"/>
      <dgm:spPr/>
    </dgm:pt>
    <dgm:pt modelId="{E4F595B6-DEDD-40E2-9FBC-B8BC14421E38}" type="pres">
      <dgm:prSet presAssocID="{22847208-E3A1-433B-A090-E73A62E852CD}" presName="bgRect" presStyleLbl="bgShp" presStyleIdx="0" presStyleCnt="2"/>
      <dgm:spPr/>
    </dgm:pt>
    <dgm:pt modelId="{2370FE9C-700E-47FF-98BE-13BDBC89AFCE}" type="pres">
      <dgm:prSet presAssocID="{22847208-E3A1-433B-A090-E73A62E852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9B48A7F-84D9-4D10-9764-3BAC7E665D2A}" type="pres">
      <dgm:prSet presAssocID="{22847208-E3A1-433B-A090-E73A62E852CD}" presName="spaceRect" presStyleCnt="0"/>
      <dgm:spPr/>
    </dgm:pt>
    <dgm:pt modelId="{43929798-7456-4809-9691-3132A7FDD859}" type="pres">
      <dgm:prSet presAssocID="{22847208-E3A1-433B-A090-E73A62E852CD}" presName="parTx" presStyleLbl="revTx" presStyleIdx="0" presStyleCnt="2">
        <dgm:presLayoutVars>
          <dgm:chMax val="0"/>
          <dgm:chPref val="0"/>
        </dgm:presLayoutVars>
      </dgm:prSet>
      <dgm:spPr/>
    </dgm:pt>
    <dgm:pt modelId="{13AAA000-8257-4B0F-9BD4-C6C97B52ABE6}" type="pres">
      <dgm:prSet presAssocID="{921EDAB6-33C4-4029-9690-E1F54A616499}" presName="sibTrans" presStyleCnt="0"/>
      <dgm:spPr/>
    </dgm:pt>
    <dgm:pt modelId="{EC2304C1-E2F1-4B7C-B809-5BD420F7B1CF}" type="pres">
      <dgm:prSet presAssocID="{EAF5CA77-497A-4F11-9DAB-62503B9869FD}" presName="compNode" presStyleCnt="0"/>
      <dgm:spPr/>
    </dgm:pt>
    <dgm:pt modelId="{CC2908B7-84FF-404D-AE54-1749E323A3D3}" type="pres">
      <dgm:prSet presAssocID="{EAF5CA77-497A-4F11-9DAB-62503B9869FD}" presName="bgRect" presStyleLbl="bgShp" presStyleIdx="1" presStyleCnt="2"/>
      <dgm:spPr/>
    </dgm:pt>
    <dgm:pt modelId="{C9E25129-15E4-4AE8-ACAF-77CEC6275F5B}" type="pres">
      <dgm:prSet presAssocID="{EAF5CA77-497A-4F11-9DAB-62503B9869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6CF17925-49EA-4FA3-B8BA-4883A50FB571}" type="pres">
      <dgm:prSet presAssocID="{EAF5CA77-497A-4F11-9DAB-62503B9869FD}" presName="spaceRect" presStyleCnt="0"/>
      <dgm:spPr/>
    </dgm:pt>
    <dgm:pt modelId="{D9E29092-72F1-462A-8BCD-07ED7F074777}" type="pres">
      <dgm:prSet presAssocID="{EAF5CA77-497A-4F11-9DAB-62503B9869F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2D7230B-DCB7-4BEA-9EE8-37115B51393A}" srcId="{9DC1FE4A-4623-4657-B3F3-6EB1B7CB50FC}" destId="{22847208-E3A1-433B-A090-E73A62E852CD}" srcOrd="0" destOrd="0" parTransId="{D836E60F-39A5-4C6D-A9BB-32889F842166}" sibTransId="{921EDAB6-33C4-4029-9690-E1F54A616499}"/>
    <dgm:cxn modelId="{1300CD18-4A42-491C-90C7-B28938CEBB0B}" srcId="{9DC1FE4A-4623-4657-B3F3-6EB1B7CB50FC}" destId="{EAF5CA77-497A-4F11-9DAB-62503B9869FD}" srcOrd="1" destOrd="0" parTransId="{0752D1D1-9416-4C04-B45C-6BCE66563F76}" sibTransId="{A198554A-5615-43A8-8F72-6C91CB1E2EB4}"/>
    <dgm:cxn modelId="{74C62F1B-EA54-4C62-A02C-4BA2A8398380}" type="presOf" srcId="{EAF5CA77-497A-4F11-9DAB-62503B9869FD}" destId="{D9E29092-72F1-462A-8BCD-07ED7F074777}" srcOrd="0" destOrd="0" presId="urn:microsoft.com/office/officeart/2018/2/layout/IconVerticalSolidList"/>
    <dgm:cxn modelId="{D2E06266-E1AD-4D6E-8889-E90136E6542E}" type="presOf" srcId="{22847208-E3A1-433B-A090-E73A62E852CD}" destId="{43929798-7456-4809-9691-3132A7FDD859}" srcOrd="0" destOrd="0" presId="urn:microsoft.com/office/officeart/2018/2/layout/IconVerticalSolidList"/>
    <dgm:cxn modelId="{2E5CA482-6546-4E1E-981B-C29DCE09D220}" type="presOf" srcId="{9DC1FE4A-4623-4657-B3F3-6EB1B7CB50FC}" destId="{B0A9FEF3-971C-4A7C-A024-6C3C13268CAB}" srcOrd="0" destOrd="0" presId="urn:microsoft.com/office/officeart/2018/2/layout/IconVerticalSolidList"/>
    <dgm:cxn modelId="{68CE0AE1-2F3E-42FD-A9ED-62E5718F7FA2}" type="presParOf" srcId="{B0A9FEF3-971C-4A7C-A024-6C3C13268CAB}" destId="{F30A7B6E-07B4-42E4-87AD-BAFFC4C5ED4B}" srcOrd="0" destOrd="0" presId="urn:microsoft.com/office/officeart/2018/2/layout/IconVerticalSolidList"/>
    <dgm:cxn modelId="{E82CDF76-E324-4814-BD9D-20D326811BF2}" type="presParOf" srcId="{F30A7B6E-07B4-42E4-87AD-BAFFC4C5ED4B}" destId="{E4F595B6-DEDD-40E2-9FBC-B8BC14421E38}" srcOrd="0" destOrd="0" presId="urn:microsoft.com/office/officeart/2018/2/layout/IconVerticalSolidList"/>
    <dgm:cxn modelId="{4347C28B-1E95-40B5-A3D3-0DE278362811}" type="presParOf" srcId="{F30A7B6E-07B4-42E4-87AD-BAFFC4C5ED4B}" destId="{2370FE9C-700E-47FF-98BE-13BDBC89AFCE}" srcOrd="1" destOrd="0" presId="urn:microsoft.com/office/officeart/2018/2/layout/IconVerticalSolidList"/>
    <dgm:cxn modelId="{1F1EEEDB-B191-4EE6-9345-0AB310A2670B}" type="presParOf" srcId="{F30A7B6E-07B4-42E4-87AD-BAFFC4C5ED4B}" destId="{C9B48A7F-84D9-4D10-9764-3BAC7E665D2A}" srcOrd="2" destOrd="0" presId="urn:microsoft.com/office/officeart/2018/2/layout/IconVerticalSolidList"/>
    <dgm:cxn modelId="{2C187AEB-7E9D-4740-9EA8-E8934FE268E7}" type="presParOf" srcId="{F30A7B6E-07B4-42E4-87AD-BAFFC4C5ED4B}" destId="{43929798-7456-4809-9691-3132A7FDD859}" srcOrd="3" destOrd="0" presId="urn:microsoft.com/office/officeart/2018/2/layout/IconVerticalSolidList"/>
    <dgm:cxn modelId="{D9E3DB32-64E1-42DC-B69A-46CFC2F28963}" type="presParOf" srcId="{B0A9FEF3-971C-4A7C-A024-6C3C13268CAB}" destId="{13AAA000-8257-4B0F-9BD4-C6C97B52ABE6}" srcOrd="1" destOrd="0" presId="urn:microsoft.com/office/officeart/2018/2/layout/IconVerticalSolidList"/>
    <dgm:cxn modelId="{28953A21-576B-4CAF-9DD7-1B0B7A30BE2B}" type="presParOf" srcId="{B0A9FEF3-971C-4A7C-A024-6C3C13268CAB}" destId="{EC2304C1-E2F1-4B7C-B809-5BD420F7B1CF}" srcOrd="2" destOrd="0" presId="urn:microsoft.com/office/officeart/2018/2/layout/IconVerticalSolidList"/>
    <dgm:cxn modelId="{FED5B25B-18EB-4B9B-B19F-7A33610EBBEE}" type="presParOf" srcId="{EC2304C1-E2F1-4B7C-B809-5BD420F7B1CF}" destId="{CC2908B7-84FF-404D-AE54-1749E323A3D3}" srcOrd="0" destOrd="0" presId="urn:microsoft.com/office/officeart/2018/2/layout/IconVerticalSolidList"/>
    <dgm:cxn modelId="{C262D5AA-B18F-4480-BA4A-117C61EFB159}" type="presParOf" srcId="{EC2304C1-E2F1-4B7C-B809-5BD420F7B1CF}" destId="{C9E25129-15E4-4AE8-ACAF-77CEC6275F5B}" srcOrd="1" destOrd="0" presId="urn:microsoft.com/office/officeart/2018/2/layout/IconVerticalSolidList"/>
    <dgm:cxn modelId="{52C7643B-22A2-4981-89C6-7355E43ED103}" type="presParOf" srcId="{EC2304C1-E2F1-4B7C-B809-5BD420F7B1CF}" destId="{6CF17925-49EA-4FA3-B8BA-4883A50FB571}" srcOrd="2" destOrd="0" presId="urn:microsoft.com/office/officeart/2018/2/layout/IconVerticalSolidList"/>
    <dgm:cxn modelId="{BA870FA3-D2BA-4055-BBFE-8FC206824D4C}" type="presParOf" srcId="{EC2304C1-E2F1-4B7C-B809-5BD420F7B1CF}" destId="{D9E29092-72F1-462A-8BCD-07ED7F0747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E58E6-1FAF-4A68-BEC4-EC260054B0D2}">
      <dsp:nvSpPr>
        <dsp:cNvPr id="0" name=""/>
        <dsp:cNvSpPr/>
      </dsp:nvSpPr>
      <dsp:spPr>
        <a:xfrm>
          <a:off x="0" y="597724"/>
          <a:ext cx="11029615" cy="11034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84320-4C85-4EF2-B408-1D9F41149D5F}">
      <dsp:nvSpPr>
        <dsp:cNvPr id="0" name=""/>
        <dsp:cNvSpPr/>
      </dsp:nvSpPr>
      <dsp:spPr>
        <a:xfrm>
          <a:off x="333805" y="846009"/>
          <a:ext cx="606919" cy="606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9B570-8D58-47E5-B8BD-2980747B786B}">
      <dsp:nvSpPr>
        <dsp:cNvPr id="0" name=""/>
        <dsp:cNvSpPr/>
      </dsp:nvSpPr>
      <dsp:spPr>
        <a:xfrm>
          <a:off x="1274531" y="597724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Dataset → Stratified Split (80% Train( and Valid), 20% Test) → </a:t>
          </a:r>
          <a:r>
            <a:rPr lang="en-US" sz="2400" b="1" kern="1200" dirty="0" err="1"/>
            <a:t>Kfold</a:t>
          </a:r>
          <a:r>
            <a:rPr lang="en-US" sz="2400" b="1" kern="1200" dirty="0"/>
            <a:t> (4, each fold be valid set once)</a:t>
          </a:r>
          <a:r>
            <a:rPr lang="zh-CN" sz="2400" b="1" kern="1200" dirty="0"/>
            <a:t> </a:t>
          </a:r>
          <a:r>
            <a:rPr lang="en-US" sz="2400" b="1" kern="1200" dirty="0"/>
            <a:t>in Model Training &amp; Evaluation</a:t>
          </a:r>
          <a:endParaRPr lang="en-US" sz="2400" kern="1200" dirty="0"/>
        </a:p>
      </dsp:txBody>
      <dsp:txXfrm>
        <a:off x="1274531" y="597724"/>
        <a:ext cx="9755083" cy="1103490"/>
      </dsp:txXfrm>
    </dsp:sp>
    <dsp:sp modelId="{DEB4C79F-71DA-4D9C-96D4-AE9B9BF9DD94}">
      <dsp:nvSpPr>
        <dsp:cNvPr id="0" name=""/>
        <dsp:cNvSpPr/>
      </dsp:nvSpPr>
      <dsp:spPr>
        <a:xfrm>
          <a:off x="0" y="1977087"/>
          <a:ext cx="11029615" cy="11034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14FA4-BE7A-48DE-830B-D4C3F3016D5C}">
      <dsp:nvSpPr>
        <dsp:cNvPr id="0" name=""/>
        <dsp:cNvSpPr/>
      </dsp:nvSpPr>
      <dsp:spPr>
        <a:xfrm>
          <a:off x="333805" y="2225373"/>
          <a:ext cx="606919" cy="606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31990-AABC-4555-81CA-612AC774D8F4}">
      <dsp:nvSpPr>
        <dsp:cNvPr id="0" name=""/>
        <dsp:cNvSpPr/>
      </dsp:nvSpPr>
      <dsp:spPr>
        <a:xfrm>
          <a:off x="1274531" y="1977087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Stratification </a:t>
          </a:r>
          <a:r>
            <a:rPr lang="en-US" sz="2400" b="1" kern="1200" dirty="0" err="1"/>
            <a:t>enusures</a:t>
          </a:r>
          <a:r>
            <a:rPr lang="en-US" sz="2400" b="1" kern="1200" dirty="0"/>
            <a:t> Consistent Class Proportions Across Splits</a:t>
          </a:r>
          <a:endParaRPr lang="en-US" sz="2400" kern="1200" dirty="0"/>
        </a:p>
      </dsp:txBody>
      <dsp:txXfrm>
        <a:off x="1274531" y="1977087"/>
        <a:ext cx="9755083" cy="1103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7524A-B8B7-A247-95E7-9110D2E7BA38}">
      <dsp:nvSpPr>
        <dsp:cNvPr id="0" name=""/>
        <dsp:cNvSpPr/>
      </dsp:nvSpPr>
      <dsp:spPr>
        <a:xfrm>
          <a:off x="4375" y="299392"/>
          <a:ext cx="1296611" cy="648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 Stratified K-Fold Cross-Validation</a:t>
          </a:r>
          <a:endParaRPr lang="en-US" sz="1200" kern="1200" dirty="0"/>
        </a:p>
      </dsp:txBody>
      <dsp:txXfrm>
        <a:off x="23363" y="318380"/>
        <a:ext cx="1258635" cy="610329"/>
      </dsp:txXfrm>
    </dsp:sp>
    <dsp:sp modelId="{820288B5-8210-2846-8C86-91363597B21A}">
      <dsp:nvSpPr>
        <dsp:cNvPr id="0" name=""/>
        <dsp:cNvSpPr/>
      </dsp:nvSpPr>
      <dsp:spPr>
        <a:xfrm>
          <a:off x="1625140" y="299392"/>
          <a:ext cx="1296611" cy="6483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2. Preprocessing</a:t>
          </a:r>
          <a:endParaRPr lang="en-US" sz="1200" kern="1200" dirty="0"/>
        </a:p>
      </dsp:txBody>
      <dsp:txXfrm>
        <a:off x="1644128" y="318380"/>
        <a:ext cx="1258635" cy="610329"/>
      </dsp:txXfrm>
    </dsp:sp>
    <dsp:sp modelId="{DD9C38D6-6D5D-424F-AC49-443517FE0A77}">
      <dsp:nvSpPr>
        <dsp:cNvPr id="0" name=""/>
        <dsp:cNvSpPr/>
      </dsp:nvSpPr>
      <dsp:spPr>
        <a:xfrm>
          <a:off x="3245904" y="299392"/>
          <a:ext cx="1296611" cy="6483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3. Random State Variation</a:t>
          </a:r>
          <a:r>
            <a:rPr lang="en-US" sz="1200" kern="1200"/>
            <a:t>:</a:t>
          </a:r>
        </a:p>
      </dsp:txBody>
      <dsp:txXfrm>
        <a:off x="3264892" y="318380"/>
        <a:ext cx="1258635" cy="610329"/>
      </dsp:txXfrm>
    </dsp:sp>
    <dsp:sp modelId="{AA2B7C6F-859C-4C4A-9C3B-D0193AFD1F72}">
      <dsp:nvSpPr>
        <dsp:cNvPr id="0" name=""/>
        <dsp:cNvSpPr/>
      </dsp:nvSpPr>
      <dsp:spPr>
        <a:xfrm>
          <a:off x="3375565" y="947698"/>
          <a:ext cx="129661" cy="486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29"/>
              </a:lnTo>
              <a:lnTo>
                <a:pt x="129661" y="486229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BFF65-ADC4-5C4E-BA6A-C6C48CD08BE3}">
      <dsp:nvSpPr>
        <dsp:cNvPr id="0" name=""/>
        <dsp:cNvSpPr/>
      </dsp:nvSpPr>
      <dsp:spPr>
        <a:xfrm>
          <a:off x="3505227" y="1109775"/>
          <a:ext cx="1037289" cy="64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Used to repeat the cross-validation process for multiple random states (e.g., 10 runs).</a:t>
          </a:r>
        </a:p>
      </dsp:txBody>
      <dsp:txXfrm>
        <a:off x="3524215" y="1128763"/>
        <a:ext cx="999313" cy="610329"/>
      </dsp:txXfrm>
    </dsp:sp>
    <dsp:sp modelId="{80D42E69-F2C5-624B-873A-82D9E3EA4E82}">
      <dsp:nvSpPr>
        <dsp:cNvPr id="0" name=""/>
        <dsp:cNvSpPr/>
      </dsp:nvSpPr>
      <dsp:spPr>
        <a:xfrm>
          <a:off x="3375565" y="947698"/>
          <a:ext cx="129661" cy="129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611"/>
              </a:lnTo>
              <a:lnTo>
                <a:pt x="129661" y="1296611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896FB-168F-E849-B4F5-1C47DFEC30C4}">
      <dsp:nvSpPr>
        <dsp:cNvPr id="0" name=""/>
        <dsp:cNvSpPr/>
      </dsp:nvSpPr>
      <dsp:spPr>
        <a:xfrm>
          <a:off x="3505227" y="1920157"/>
          <a:ext cx="1037289" cy="64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Reduces bias caused by a single random split.</a:t>
          </a:r>
        </a:p>
      </dsp:txBody>
      <dsp:txXfrm>
        <a:off x="3524215" y="1939145"/>
        <a:ext cx="999313" cy="610329"/>
      </dsp:txXfrm>
    </dsp:sp>
    <dsp:sp modelId="{0655D247-C794-B34B-8B5D-F06D5E27B157}">
      <dsp:nvSpPr>
        <dsp:cNvPr id="0" name=""/>
        <dsp:cNvSpPr/>
      </dsp:nvSpPr>
      <dsp:spPr>
        <a:xfrm>
          <a:off x="4866669" y="299392"/>
          <a:ext cx="1296611" cy="6483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4. </a:t>
          </a:r>
          <a:r>
            <a:rPr lang="en-US" sz="1200" b="1" kern="1200" dirty="0" err="1"/>
            <a:t>ParamsTuning</a:t>
          </a:r>
          <a:r>
            <a:rPr lang="en-US" sz="1200" b="1" kern="1200" dirty="0"/>
            <a:t> (</a:t>
          </a:r>
          <a:r>
            <a:rPr lang="en-US" sz="1200" b="1" kern="1200" dirty="0" err="1"/>
            <a:t>GridSearchCV</a:t>
          </a:r>
          <a:r>
            <a:rPr lang="en-US" sz="1200" b="1" kern="1200" dirty="0"/>
            <a:t>)</a:t>
          </a:r>
          <a:r>
            <a:rPr lang="en-US" sz="1200" kern="1200" dirty="0"/>
            <a:t>:</a:t>
          </a:r>
        </a:p>
      </dsp:txBody>
      <dsp:txXfrm>
        <a:off x="4885657" y="318380"/>
        <a:ext cx="1258635" cy="610329"/>
      </dsp:txXfrm>
    </dsp:sp>
    <dsp:sp modelId="{306B9C74-C4E1-9049-95E1-55DF27F369DE}">
      <dsp:nvSpPr>
        <dsp:cNvPr id="0" name=""/>
        <dsp:cNvSpPr/>
      </dsp:nvSpPr>
      <dsp:spPr>
        <a:xfrm>
          <a:off x="4996330" y="947698"/>
          <a:ext cx="129661" cy="486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29"/>
              </a:lnTo>
              <a:lnTo>
                <a:pt x="129661" y="486229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E4B3F-D480-6448-90AA-C4D084DBC74C}">
      <dsp:nvSpPr>
        <dsp:cNvPr id="0" name=""/>
        <dsp:cNvSpPr/>
      </dsp:nvSpPr>
      <dsp:spPr>
        <a:xfrm>
          <a:off x="5125991" y="1109775"/>
          <a:ext cx="1037289" cy="64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Explores combinations of hyperparameters for each model.</a:t>
          </a:r>
        </a:p>
      </dsp:txBody>
      <dsp:txXfrm>
        <a:off x="5144979" y="1128763"/>
        <a:ext cx="999313" cy="610329"/>
      </dsp:txXfrm>
    </dsp:sp>
    <dsp:sp modelId="{A9A8CF5B-CC0E-2B42-B7DE-05A74BAAC08B}">
      <dsp:nvSpPr>
        <dsp:cNvPr id="0" name=""/>
        <dsp:cNvSpPr/>
      </dsp:nvSpPr>
      <dsp:spPr>
        <a:xfrm>
          <a:off x="4996330" y="947698"/>
          <a:ext cx="129661" cy="129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611"/>
              </a:lnTo>
              <a:lnTo>
                <a:pt x="129661" y="1296611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43537-797B-144E-8F82-1ABE79EBAD76}">
      <dsp:nvSpPr>
        <dsp:cNvPr id="0" name=""/>
        <dsp:cNvSpPr/>
      </dsp:nvSpPr>
      <dsp:spPr>
        <a:xfrm>
          <a:off x="5125991" y="1920157"/>
          <a:ext cx="1037289" cy="64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Evaluates each combination using stratified K-fold CV on the training set.</a:t>
          </a:r>
        </a:p>
      </dsp:txBody>
      <dsp:txXfrm>
        <a:off x="5144979" y="1939145"/>
        <a:ext cx="999313" cy="610329"/>
      </dsp:txXfrm>
    </dsp:sp>
    <dsp:sp modelId="{DA52BDD1-8AC7-4945-A0E6-0AA860D38870}">
      <dsp:nvSpPr>
        <dsp:cNvPr id="0" name=""/>
        <dsp:cNvSpPr/>
      </dsp:nvSpPr>
      <dsp:spPr>
        <a:xfrm>
          <a:off x="4996330" y="947698"/>
          <a:ext cx="129661" cy="210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6993"/>
              </a:lnTo>
              <a:lnTo>
                <a:pt x="129661" y="2106993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1E4F6-73E0-1942-9EA0-AFBE941BCDAE}">
      <dsp:nvSpPr>
        <dsp:cNvPr id="0" name=""/>
        <dsp:cNvSpPr/>
      </dsp:nvSpPr>
      <dsp:spPr>
        <a:xfrm>
          <a:off x="5125991" y="2730539"/>
          <a:ext cx="1037289" cy="64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Scoring Metric</a:t>
          </a:r>
          <a:r>
            <a:rPr lang="en-US" sz="800" kern="1200"/>
            <a:t>:  Accuracy for consistent evaluation across models.</a:t>
          </a:r>
        </a:p>
      </dsp:txBody>
      <dsp:txXfrm>
        <a:off x="5144979" y="2749527"/>
        <a:ext cx="999313" cy="610329"/>
      </dsp:txXfrm>
    </dsp:sp>
    <dsp:sp modelId="{43AE79F7-392F-C349-9345-B476726C3411}">
      <dsp:nvSpPr>
        <dsp:cNvPr id="0" name=""/>
        <dsp:cNvSpPr/>
      </dsp:nvSpPr>
      <dsp:spPr>
        <a:xfrm>
          <a:off x="6487433" y="299392"/>
          <a:ext cx="1296611" cy="6483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5. Store Scores</a:t>
          </a:r>
          <a:endParaRPr lang="en-US" sz="1200" kern="1200"/>
        </a:p>
      </dsp:txBody>
      <dsp:txXfrm>
        <a:off x="6506421" y="318380"/>
        <a:ext cx="1258635" cy="610329"/>
      </dsp:txXfrm>
    </dsp:sp>
    <dsp:sp modelId="{8F55C57E-458B-BB4D-9F0C-09E4D3C6F9FA}">
      <dsp:nvSpPr>
        <dsp:cNvPr id="0" name=""/>
        <dsp:cNvSpPr/>
      </dsp:nvSpPr>
      <dsp:spPr>
        <a:xfrm>
          <a:off x="6617094" y="947698"/>
          <a:ext cx="129661" cy="486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29"/>
              </a:lnTo>
              <a:lnTo>
                <a:pt x="129661" y="486229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F53AD-2D52-A848-B8FD-0AC75D4E4E46}">
      <dsp:nvSpPr>
        <dsp:cNvPr id="0" name=""/>
        <dsp:cNvSpPr/>
      </dsp:nvSpPr>
      <dsp:spPr>
        <a:xfrm>
          <a:off x="6746755" y="1109775"/>
          <a:ext cx="1037289" cy="64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/>
            <a:t>Test Scores</a:t>
          </a:r>
          <a:r>
            <a:rPr lang="en-US" sz="800" kern="1200"/>
            <a:t>: Stores test accuracy for each random state.</a:t>
          </a:r>
        </a:p>
      </dsp:txBody>
      <dsp:txXfrm>
        <a:off x="6765743" y="1128763"/>
        <a:ext cx="999313" cy="610329"/>
      </dsp:txXfrm>
    </dsp:sp>
    <dsp:sp modelId="{A91AF6FA-14B5-5443-A280-DA434FE436C5}">
      <dsp:nvSpPr>
        <dsp:cNvPr id="0" name=""/>
        <dsp:cNvSpPr/>
      </dsp:nvSpPr>
      <dsp:spPr>
        <a:xfrm>
          <a:off x="6617094" y="947698"/>
          <a:ext cx="129661" cy="129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611"/>
              </a:lnTo>
              <a:lnTo>
                <a:pt x="129661" y="1296611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6DB3B-7FEE-1F49-96C5-B1D8056E5A1B}">
      <dsp:nvSpPr>
        <dsp:cNvPr id="0" name=""/>
        <dsp:cNvSpPr/>
      </dsp:nvSpPr>
      <dsp:spPr>
        <a:xfrm>
          <a:off x="6746755" y="1920157"/>
          <a:ext cx="1037289" cy="64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/>
            <a:t>Best Models</a:t>
          </a:r>
          <a:r>
            <a:rPr lang="en-US" sz="800" kern="1200"/>
            <a:t>: Retains the best model for each random state.</a:t>
          </a:r>
        </a:p>
      </dsp:txBody>
      <dsp:txXfrm>
        <a:off x="6765743" y="1939145"/>
        <a:ext cx="999313" cy="610329"/>
      </dsp:txXfrm>
    </dsp:sp>
    <dsp:sp modelId="{E20E6976-3023-374E-AE38-B01EA6410E33}">
      <dsp:nvSpPr>
        <dsp:cNvPr id="0" name=""/>
        <dsp:cNvSpPr/>
      </dsp:nvSpPr>
      <dsp:spPr>
        <a:xfrm>
          <a:off x="8108198" y="299392"/>
          <a:ext cx="1296611" cy="648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6. Best Model Selection</a:t>
          </a:r>
          <a:r>
            <a:rPr lang="en-US" sz="1200" kern="1200"/>
            <a:t>:</a:t>
          </a:r>
        </a:p>
      </dsp:txBody>
      <dsp:txXfrm>
        <a:off x="8127186" y="318380"/>
        <a:ext cx="1258635" cy="610329"/>
      </dsp:txXfrm>
    </dsp:sp>
    <dsp:sp modelId="{2318C883-42F6-DE44-8652-ECBDF4DDAA06}">
      <dsp:nvSpPr>
        <dsp:cNvPr id="0" name=""/>
        <dsp:cNvSpPr/>
      </dsp:nvSpPr>
      <dsp:spPr>
        <a:xfrm>
          <a:off x="8237859" y="947698"/>
          <a:ext cx="129661" cy="486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29"/>
              </a:lnTo>
              <a:lnTo>
                <a:pt x="129661" y="486229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479C0-6FAC-A143-B161-BC88E3B660DC}">
      <dsp:nvSpPr>
        <dsp:cNvPr id="0" name=""/>
        <dsp:cNvSpPr/>
      </dsp:nvSpPr>
      <dsp:spPr>
        <a:xfrm>
          <a:off x="8367520" y="1109775"/>
          <a:ext cx="1037289" cy="64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Chooses the model and hyperparameters that yield the highest mean test scores and std.</a:t>
          </a:r>
        </a:p>
      </dsp:txBody>
      <dsp:txXfrm>
        <a:off x="8386508" y="1128763"/>
        <a:ext cx="999313" cy="610329"/>
      </dsp:txXfrm>
    </dsp:sp>
    <dsp:sp modelId="{17C34D62-1175-8E48-8BD1-075534579C95}">
      <dsp:nvSpPr>
        <dsp:cNvPr id="0" name=""/>
        <dsp:cNvSpPr/>
      </dsp:nvSpPr>
      <dsp:spPr>
        <a:xfrm>
          <a:off x="9728962" y="299392"/>
          <a:ext cx="1296611" cy="6483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7. Final Model</a:t>
          </a:r>
          <a:endParaRPr lang="en-US" sz="1200" kern="1200" dirty="0"/>
        </a:p>
      </dsp:txBody>
      <dsp:txXfrm>
        <a:off x="9747950" y="318380"/>
        <a:ext cx="1258635" cy="610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7FF16-EC92-46FB-B459-9E18274EE203}">
      <dsp:nvSpPr>
        <dsp:cNvPr id="0" name=""/>
        <dsp:cNvSpPr/>
      </dsp:nvSpPr>
      <dsp:spPr>
        <a:xfrm>
          <a:off x="12765" y="311569"/>
          <a:ext cx="851144" cy="851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583B2-B4B7-4A9A-BEED-F0FAC206FB7E}">
      <dsp:nvSpPr>
        <dsp:cNvPr id="0" name=""/>
        <dsp:cNvSpPr/>
      </dsp:nvSpPr>
      <dsp:spPr>
        <a:xfrm>
          <a:off x="12765" y="1294086"/>
          <a:ext cx="2431841" cy="42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srgbClr val="C00000"/>
              </a:solidFill>
            </a:rPr>
            <a:t>Feature Importance Analysis</a:t>
          </a:r>
          <a:r>
            <a:rPr lang="en-US" sz="1400" kern="1200" dirty="0">
              <a:solidFill>
                <a:srgbClr val="C00000"/>
              </a:solidFill>
            </a:rPr>
            <a:t>:</a:t>
          </a:r>
        </a:p>
      </dsp:txBody>
      <dsp:txXfrm>
        <a:off x="12765" y="1294086"/>
        <a:ext cx="2431841" cy="421772"/>
      </dsp:txXfrm>
    </dsp:sp>
    <dsp:sp modelId="{093FE6B6-04E2-48E7-AC45-A2FB3355ED5C}">
      <dsp:nvSpPr>
        <dsp:cNvPr id="0" name=""/>
        <dsp:cNvSpPr/>
      </dsp:nvSpPr>
      <dsp:spPr>
        <a:xfrm>
          <a:off x="12765" y="1776961"/>
          <a:ext cx="2431841" cy="158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/>
            <a:t>Feature_importances</a:t>
          </a:r>
          <a:r>
            <a:rPr lang="en-US" sz="1100" b="1" kern="1200" dirty="0"/>
            <a:t>_ </a:t>
          </a:r>
          <a:r>
            <a:rPr lang="en-US" sz="1100" kern="1200" dirty="0"/>
            <a:t>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Extracted feature importances for models like Random Forest and </a:t>
          </a:r>
          <a:r>
            <a:rPr lang="en-US" sz="1100" kern="1200" dirty="0" err="1"/>
            <a:t>XGBoost</a:t>
          </a:r>
          <a:r>
            <a:rPr lang="en-US" sz="1100" kern="1200" dirty="0"/>
            <a:t> using the </a:t>
          </a:r>
          <a:r>
            <a:rPr lang="en-US" sz="1100" kern="1200" dirty="0" err="1"/>
            <a:t>feature_importances</a:t>
          </a:r>
          <a:r>
            <a:rPr lang="en-US" sz="1100" kern="1200" dirty="0"/>
            <a:t>_ attribute.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Visualized global feature importances with horizontal bar plots to identify the most influential features for model predictions.</a:t>
          </a:r>
        </a:p>
      </dsp:txBody>
      <dsp:txXfrm>
        <a:off x="12765" y="1776961"/>
        <a:ext cx="2431841" cy="1589771"/>
      </dsp:txXfrm>
    </dsp:sp>
    <dsp:sp modelId="{02192018-9943-45C8-960B-02F1DB29FD16}">
      <dsp:nvSpPr>
        <dsp:cNvPr id="0" name=""/>
        <dsp:cNvSpPr/>
      </dsp:nvSpPr>
      <dsp:spPr>
        <a:xfrm>
          <a:off x="2870179" y="311569"/>
          <a:ext cx="851144" cy="851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7F1F4-E87E-4F5C-BD89-6F3CE8D34E77}">
      <dsp:nvSpPr>
        <dsp:cNvPr id="0" name=""/>
        <dsp:cNvSpPr/>
      </dsp:nvSpPr>
      <dsp:spPr>
        <a:xfrm>
          <a:off x="2870179" y="1294086"/>
          <a:ext cx="2431841" cy="42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srgbClr val="C00000"/>
              </a:solidFill>
            </a:rPr>
            <a:t>Permutation Importance</a:t>
          </a:r>
          <a:r>
            <a:rPr lang="en-US" sz="1400" kern="1200" dirty="0">
              <a:solidFill>
                <a:srgbClr val="C00000"/>
              </a:solidFill>
            </a:rPr>
            <a:t>:</a:t>
          </a:r>
        </a:p>
      </dsp:txBody>
      <dsp:txXfrm>
        <a:off x="2870179" y="1294086"/>
        <a:ext cx="2431841" cy="421772"/>
      </dsp:txXfrm>
    </dsp:sp>
    <dsp:sp modelId="{A5BCE218-8F90-427E-B52F-A373F0DC1E5D}">
      <dsp:nvSpPr>
        <dsp:cNvPr id="0" name=""/>
        <dsp:cNvSpPr/>
      </dsp:nvSpPr>
      <dsp:spPr>
        <a:xfrm>
          <a:off x="2870179" y="1776961"/>
          <a:ext cx="2431841" cy="158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Applied permutation importance to assess the impact of individual features on model performance.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Shuffled the values of each feature in the test set and observed how it affected the accuracy of the model.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Visualized results with boxplots to show the variability of model performance when features were perturbed.</a:t>
          </a:r>
        </a:p>
      </dsp:txBody>
      <dsp:txXfrm>
        <a:off x="2870179" y="1776961"/>
        <a:ext cx="2431841" cy="1589771"/>
      </dsp:txXfrm>
    </dsp:sp>
    <dsp:sp modelId="{80847956-D389-4350-B02C-2249382D89F4}">
      <dsp:nvSpPr>
        <dsp:cNvPr id="0" name=""/>
        <dsp:cNvSpPr/>
      </dsp:nvSpPr>
      <dsp:spPr>
        <a:xfrm>
          <a:off x="5727593" y="311569"/>
          <a:ext cx="851144" cy="851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0D24A-2088-44EE-AE2A-CDAC8059CFBE}">
      <dsp:nvSpPr>
        <dsp:cNvPr id="0" name=""/>
        <dsp:cNvSpPr/>
      </dsp:nvSpPr>
      <dsp:spPr>
        <a:xfrm>
          <a:off x="5727593" y="1294086"/>
          <a:ext cx="2431841" cy="42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srgbClr val="C00000"/>
              </a:solidFill>
            </a:rPr>
            <a:t>SHAP</a:t>
          </a:r>
          <a:r>
            <a:rPr lang="en-US" sz="1400" b="1" kern="1200" dirty="0"/>
            <a:t> (</a:t>
          </a:r>
          <a:r>
            <a:rPr lang="en-US" sz="1400" b="1" kern="1200" dirty="0" err="1"/>
            <a:t>SHapley</a:t>
          </a:r>
          <a:r>
            <a:rPr lang="en-US" sz="1400" b="1" kern="1200" dirty="0"/>
            <a:t> Additive </a:t>
          </a:r>
          <a:r>
            <a:rPr lang="en-US" sz="1400" b="1" kern="1200" dirty="0" err="1"/>
            <a:t>exPlanations</a:t>
          </a:r>
          <a:r>
            <a:rPr lang="en-US" sz="1400" b="1" kern="1200" dirty="0"/>
            <a:t>)</a:t>
          </a:r>
          <a:r>
            <a:rPr lang="en-US" sz="1400" kern="1200" dirty="0"/>
            <a:t>:</a:t>
          </a:r>
        </a:p>
      </dsp:txBody>
      <dsp:txXfrm>
        <a:off x="5727593" y="1294086"/>
        <a:ext cx="2431841" cy="421772"/>
      </dsp:txXfrm>
    </dsp:sp>
    <dsp:sp modelId="{F8956684-2A84-4A90-BB41-A7568B014BB2}">
      <dsp:nvSpPr>
        <dsp:cNvPr id="0" name=""/>
        <dsp:cNvSpPr/>
      </dsp:nvSpPr>
      <dsp:spPr>
        <a:xfrm>
          <a:off x="5727593" y="1776961"/>
          <a:ext cx="2431841" cy="158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Local Interpretability</a:t>
          </a:r>
          <a:r>
            <a:rPr lang="en-US" sz="1100" kern="1200" dirty="0"/>
            <a:t>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Used SHAP to explain individual predictions.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Visualized SHAP force plots for specific test instances to show how each feature contributed to the prediction, relative to the base value.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Highlighted features that increased or decreased the likelihood of a specific class.</a:t>
          </a:r>
        </a:p>
      </dsp:txBody>
      <dsp:txXfrm>
        <a:off x="5727593" y="1776961"/>
        <a:ext cx="2431841" cy="1589771"/>
      </dsp:txXfrm>
    </dsp:sp>
    <dsp:sp modelId="{2AD78668-A6A8-4D06-90FA-E0DFE0F1479C}">
      <dsp:nvSpPr>
        <dsp:cNvPr id="0" name=""/>
        <dsp:cNvSpPr/>
      </dsp:nvSpPr>
      <dsp:spPr>
        <a:xfrm>
          <a:off x="8585007" y="311569"/>
          <a:ext cx="851144" cy="8511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C224C-27FA-4B5C-A463-3E164936613A}">
      <dsp:nvSpPr>
        <dsp:cNvPr id="0" name=""/>
        <dsp:cNvSpPr/>
      </dsp:nvSpPr>
      <dsp:spPr>
        <a:xfrm>
          <a:off x="8585007" y="1294086"/>
          <a:ext cx="2431841" cy="42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srgbClr val="C00000"/>
              </a:solidFill>
            </a:rPr>
            <a:t>Confusion Matrix </a:t>
          </a:r>
          <a:r>
            <a:rPr lang="en-US" sz="1400" b="1" kern="1200" dirty="0"/>
            <a:t>Analysis</a:t>
          </a:r>
          <a:r>
            <a:rPr lang="en-US" sz="1400" kern="1200" dirty="0"/>
            <a:t>:</a:t>
          </a:r>
        </a:p>
      </dsp:txBody>
      <dsp:txXfrm>
        <a:off x="8585007" y="1294086"/>
        <a:ext cx="2431841" cy="421772"/>
      </dsp:txXfrm>
    </dsp:sp>
    <dsp:sp modelId="{D29B03A4-7EC6-4E35-B714-AC43D29E26A0}">
      <dsp:nvSpPr>
        <dsp:cNvPr id="0" name=""/>
        <dsp:cNvSpPr/>
      </dsp:nvSpPr>
      <dsp:spPr>
        <a:xfrm>
          <a:off x="8585007" y="1776961"/>
          <a:ext cx="2431841" cy="158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Generated confusion matrices to inspect how well the model classified instances of each class.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Normalized confusion matrices for better visualization of errors across classes.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decoded class labels for better interpretability of the confusion matrix.</a:t>
          </a:r>
        </a:p>
      </dsp:txBody>
      <dsp:txXfrm>
        <a:off x="8585007" y="1776961"/>
        <a:ext cx="2431841" cy="15897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82838-95FB-774B-A01A-7B28D60228C1}">
      <dsp:nvSpPr>
        <dsp:cNvPr id="0" name=""/>
        <dsp:cNvSpPr/>
      </dsp:nvSpPr>
      <dsp:spPr>
        <a:xfrm>
          <a:off x="3446" y="0"/>
          <a:ext cx="5299546" cy="36782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477" tIns="0" rIns="52347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Model Performance</a:t>
          </a:r>
          <a:r>
            <a:rPr lang="en-US" sz="22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 err="1"/>
            <a:t>XGBoost</a:t>
          </a:r>
          <a:r>
            <a:rPr lang="en-US" sz="1700" kern="1200" dirty="0"/>
            <a:t> and </a:t>
          </a:r>
          <a:r>
            <a:rPr lang="en-US" sz="1700" b="1" kern="1200" dirty="0"/>
            <a:t>Random Forest</a:t>
          </a:r>
          <a:r>
            <a:rPr lang="en-US" sz="1700" kern="1200" dirty="0"/>
            <a:t> achieved the best accuracy and stability.</a:t>
          </a:r>
          <a:r>
            <a:rPr lang="zh-CN" altLang="en-US" sz="1700" kern="1200" dirty="0"/>
            <a:t> </a:t>
          </a:r>
          <a:r>
            <a:rPr lang="en-US" altLang="zh-CN" sz="1700" kern="1200" dirty="0"/>
            <a:t>(Both above 91.2%)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Temperature, Precipitation, Cloud Cover </a:t>
          </a:r>
          <a:r>
            <a:rPr lang="en-US" sz="1700" kern="1200" dirty="0"/>
            <a:t>were the most impactful features across models.</a:t>
          </a:r>
        </a:p>
      </dsp:txBody>
      <dsp:txXfrm>
        <a:off x="3446" y="1471295"/>
        <a:ext cx="5299546" cy="2206942"/>
      </dsp:txXfrm>
    </dsp:sp>
    <dsp:sp modelId="{72A37F57-2FED-D548-AB25-C6B6F86EB238}">
      <dsp:nvSpPr>
        <dsp:cNvPr id="0" name=""/>
        <dsp:cNvSpPr/>
      </dsp:nvSpPr>
      <dsp:spPr>
        <a:xfrm>
          <a:off x="3446" y="0"/>
          <a:ext cx="5299546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477" tIns="165100" rIns="52347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3446" y="0"/>
        <a:ext cx="5299546" cy="1471295"/>
      </dsp:txXfrm>
    </dsp:sp>
    <dsp:sp modelId="{839F075A-CE72-BE45-BE62-11D4F8EEA155}">
      <dsp:nvSpPr>
        <dsp:cNvPr id="0" name=""/>
        <dsp:cNvSpPr/>
      </dsp:nvSpPr>
      <dsp:spPr>
        <a:xfrm>
          <a:off x="5726956" y="0"/>
          <a:ext cx="5299546" cy="3678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477" tIns="0" rIns="52347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Interpretability</a:t>
          </a:r>
          <a:r>
            <a:rPr lang="en-US" sz="22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SHAP values</a:t>
          </a:r>
          <a:r>
            <a:rPr lang="en-US" sz="1700" kern="1200"/>
            <a:t> provided insights into global and local feature contributions.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Permutation importance confirmed feature significance, with notable drops in accuracy when key features were shuffled.</a:t>
          </a:r>
        </a:p>
      </dsp:txBody>
      <dsp:txXfrm>
        <a:off x="5726956" y="1471295"/>
        <a:ext cx="5299546" cy="2206942"/>
      </dsp:txXfrm>
    </dsp:sp>
    <dsp:sp modelId="{32BD959A-44AC-354A-A9DD-EA849D25954D}">
      <dsp:nvSpPr>
        <dsp:cNvPr id="0" name=""/>
        <dsp:cNvSpPr/>
      </dsp:nvSpPr>
      <dsp:spPr>
        <a:xfrm>
          <a:off x="5726956" y="0"/>
          <a:ext cx="5299546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477" tIns="165100" rIns="52347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726956" y="0"/>
        <a:ext cx="5299546" cy="1471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595B6-DEDD-40E2-9FBC-B8BC14421E38}">
      <dsp:nvSpPr>
        <dsp:cNvPr id="0" name=""/>
        <dsp:cNvSpPr/>
      </dsp:nvSpPr>
      <dsp:spPr>
        <a:xfrm>
          <a:off x="0" y="597713"/>
          <a:ext cx="11029950" cy="11034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0FE9C-700E-47FF-98BE-13BDBC89AFCE}">
      <dsp:nvSpPr>
        <dsp:cNvPr id="0" name=""/>
        <dsp:cNvSpPr/>
      </dsp:nvSpPr>
      <dsp:spPr>
        <a:xfrm>
          <a:off x="333800" y="845994"/>
          <a:ext cx="606909" cy="606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29798-7456-4809-9691-3132A7FDD859}">
      <dsp:nvSpPr>
        <dsp:cNvPr id="0" name=""/>
        <dsp:cNvSpPr/>
      </dsp:nvSpPr>
      <dsp:spPr>
        <a:xfrm>
          <a:off x="1274509" y="597713"/>
          <a:ext cx="9755440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After</a:t>
          </a:r>
          <a:r>
            <a:rPr lang="zh-CN" altLang="en-US" sz="2100" b="0" kern="1200" dirty="0"/>
            <a:t> </a:t>
          </a:r>
          <a:r>
            <a:rPr lang="en-US" altLang="zh-CN" sz="2100" b="0" kern="1200" dirty="0"/>
            <a:t>encoding</a:t>
          </a:r>
          <a:r>
            <a:rPr lang="en-US" altLang="zh-CN" sz="2100" b="1" kern="1200" dirty="0"/>
            <a:t>, c</a:t>
          </a:r>
          <a:r>
            <a:rPr lang="en-US" sz="2100" kern="1200" dirty="0"/>
            <a:t>areful attention to the order of feature name concatenation to prevent feature-value mismatches</a:t>
          </a:r>
        </a:p>
      </dsp:txBody>
      <dsp:txXfrm>
        <a:off x="1274509" y="597713"/>
        <a:ext cx="9755440" cy="1103471"/>
      </dsp:txXfrm>
    </dsp:sp>
    <dsp:sp modelId="{CC2908B7-84FF-404D-AE54-1749E323A3D3}">
      <dsp:nvSpPr>
        <dsp:cNvPr id="0" name=""/>
        <dsp:cNvSpPr/>
      </dsp:nvSpPr>
      <dsp:spPr>
        <a:xfrm>
          <a:off x="0" y="1977052"/>
          <a:ext cx="11029950" cy="1103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25129-15E4-4AE8-ACAF-77CEC6275F5B}">
      <dsp:nvSpPr>
        <dsp:cNvPr id="0" name=""/>
        <dsp:cNvSpPr/>
      </dsp:nvSpPr>
      <dsp:spPr>
        <a:xfrm>
          <a:off x="333800" y="2225333"/>
          <a:ext cx="606909" cy="606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29092-72F1-462A-8BCD-07ED7F074777}">
      <dsp:nvSpPr>
        <dsp:cNvPr id="0" name=""/>
        <dsp:cNvSpPr/>
      </dsp:nvSpPr>
      <dsp:spPr>
        <a:xfrm>
          <a:off x="1274509" y="1977052"/>
          <a:ext cx="9755440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.</a:t>
          </a:r>
          <a:r>
            <a:rPr lang="en-US" sz="2100" b="1" kern="1200" dirty="0" err="1"/>
            <a:t>XGBoost</a:t>
          </a:r>
          <a:r>
            <a:rPr lang="en-US" sz="2100" b="1" kern="1200" dirty="0"/>
            <a:t> Specifics</a:t>
          </a:r>
          <a:r>
            <a:rPr lang="en-US" sz="2100" kern="1200" dirty="0"/>
            <a:t>: </a:t>
          </a:r>
          <a:r>
            <a:rPr lang="en-US" sz="2100" kern="1200" dirty="0" err="1"/>
            <a:t>XGBoost</a:t>
          </a:r>
          <a:r>
            <a:rPr lang="en-US" sz="2100" kern="1200" dirty="0"/>
            <a:t> is highly effective in handling missing values and performs exceptionally well in classification tasks. However, it requires target variables to be numeric and cannot directly process string-based target variables.</a:t>
          </a:r>
        </a:p>
      </dsp:txBody>
      <dsp:txXfrm>
        <a:off x="1274509" y="1977052"/>
        <a:ext cx="9755440" cy="1103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52167-22E4-1241-9C15-523E9F34D76A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25492-A9FD-EC42-91D2-19A6B46E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9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38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65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Agriculture: Farmers rely on accurate weather predictions to plan planting, irrigation, and harvesting schedules. Predicting rainfall or dry weather helps optimize crop growth and minimize risks.</a:t>
            </a:r>
          </a:p>
          <a:p>
            <a:r>
              <a:rPr lang="en-US" dirty="0"/>
              <a:t>Transportation: Airlines, shipping companies, and logistics firms need to plan routes based on weather conditions to ensure safety and efficiency.</a:t>
            </a:r>
          </a:p>
          <a:p>
            <a:r>
              <a:rPr lang="en-US" dirty="0"/>
              <a:t>Retail: Businesses can adjust inventory and marketing strategies based on weather forecasts. For example, stores may stock more umbrellas and raincoats if rainy weather is 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5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drop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3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trained vali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3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5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model, the </a:t>
            </a:r>
            <a:r>
              <a:rPr lang="en-US"/>
              <a:t>best params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84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6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6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ikhil7280/weather-type-classification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C8AC-BBF6-E9F8-73AB-6DDFD1772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Type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ACF4-FD6E-1C86-E0FA-8BCF622C1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Yucheng 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18FD6-2F1A-8C10-823F-84EF6F5DE4F8}"/>
              </a:ext>
            </a:extLst>
          </p:cNvPr>
          <p:cNvSpPr txBox="1"/>
          <p:nvPr/>
        </p:nvSpPr>
        <p:spPr>
          <a:xfrm>
            <a:off x="581191" y="683172"/>
            <a:ext cx="370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Hands-on Data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14C13-33E4-613A-158A-F460F5664E00}"/>
              </a:ext>
            </a:extLst>
          </p:cNvPr>
          <p:cNvSpPr txBox="1"/>
          <p:nvPr/>
        </p:nvSpPr>
        <p:spPr>
          <a:xfrm>
            <a:off x="581191" y="3205656"/>
            <a:ext cx="7202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School of Computer Science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12/12/2024</a:t>
            </a:r>
          </a:p>
          <a:p>
            <a:r>
              <a:rPr lang="en-US" sz="2000" dirty="0">
                <a:solidFill>
                  <a:schemeClr val="bg2"/>
                </a:solidFill>
              </a:rPr>
              <a:t>https://</a:t>
            </a:r>
            <a:r>
              <a:rPr lang="en-US" sz="2000" dirty="0" err="1">
                <a:solidFill>
                  <a:schemeClr val="bg2"/>
                </a:solidFill>
              </a:rPr>
              <a:t>github.com</a:t>
            </a:r>
            <a:r>
              <a:rPr lang="en-US" sz="2000" dirty="0">
                <a:solidFill>
                  <a:schemeClr val="bg2"/>
                </a:solidFill>
              </a:rPr>
              <a:t>/</a:t>
            </a:r>
            <a:r>
              <a:rPr lang="en-US" sz="2000" dirty="0" err="1">
                <a:solidFill>
                  <a:schemeClr val="bg2"/>
                </a:solidFill>
              </a:rPr>
              <a:t>markfromcd</a:t>
            </a:r>
            <a:r>
              <a:rPr lang="en-US" sz="2000" dirty="0">
                <a:solidFill>
                  <a:schemeClr val="bg2"/>
                </a:solidFill>
              </a:rPr>
              <a:t>/Weather-Type-</a:t>
            </a:r>
            <a:r>
              <a:rPr lang="en-US" sz="2000" dirty="0" err="1">
                <a:solidFill>
                  <a:schemeClr val="bg2"/>
                </a:solidFill>
              </a:rPr>
              <a:t>Classification.git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0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E7536-2642-B464-79A2-997837A9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3.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1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572F-1C80-0DFC-7CD0-AA8AA938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</a:t>
            </a:r>
          </a:p>
        </p:txBody>
      </p:sp>
      <p:pic>
        <p:nvPicPr>
          <p:cNvPr id="4" name="Content Placeholder 3" descr="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93827EFE-4110-B989-35D4-E42888343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606" y="1969476"/>
            <a:ext cx="9026788" cy="47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3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7898B-4541-AEEA-B4E1-E11ED334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Comfusion Matrix of XGBoost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 descr="A graph of different weather conditions&#10;&#10;Description automatically generated with medium confidence">
            <a:extLst>
              <a:ext uri="{FF2B5EF4-FFF2-40B4-BE49-F238E27FC236}">
                <a16:creationId xmlns:a16="http://schemas.microsoft.com/office/drawing/2014/main" id="{30E59D4B-2272-A06A-B992-3F836B449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7" r="2" b="2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7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21E33-5A15-BC99-9299-84979FFE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global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A7F83F1D-FD97-0789-87C7-75334857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802888"/>
            <a:ext cx="7772400" cy="53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1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8BDF-0739-C85B-CA2A-4F0331AD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F695D2-A7F6-5912-720A-938C5E1CE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4385041"/>
            <a:ext cx="7772400" cy="1674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AA2B5D-3AAD-5A03-EAE7-C7897E0B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592" y="1870441"/>
            <a:ext cx="3505200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9BE19-542E-38C1-3855-A9D9E0FB9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240127"/>
            <a:ext cx="7772400" cy="1620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9D47D-88BF-1B97-817F-F0399E0AB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592" y="4343400"/>
            <a:ext cx="3581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8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1C43-3408-6511-9855-4644AEC8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Taken to Make the Model Interpretable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AB52F1-142C-D766-3EE3-8D8D895AC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37342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32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0CB9-ED3F-24DB-D17D-CFCC99A4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I Learned from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E51069-F209-946A-B37E-6C6B86315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44461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30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F9FD-966F-6DA0-BFEE-3B503865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 learned from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8DAF59-666D-981C-2D47-49B0058F9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75697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32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9B92A-FF9E-7CBD-78A8-F047E8F1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418" y="849745"/>
            <a:ext cx="6248454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4. Outlook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1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8CC4-757D-3A31-5672-147A217E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C491-8259-A0B6-69F5-DCFD85A0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Deep Learning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Explore neural networks, particularly for large datasets or when patterns might be nonlinear and complex.</a:t>
            </a:r>
          </a:p>
        </p:txBody>
      </p:sp>
    </p:spTree>
    <p:extLst>
      <p:ext uri="{BB962C8B-B14F-4D97-AF65-F5344CB8AC3E}">
        <p14:creationId xmlns:p14="http://schemas.microsoft.com/office/powerpoint/2010/main" val="131970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3CCD4-8381-F105-8B23-3F1B419C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1. Recap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9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5507-CB63-1000-552C-BB90E74C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C6B6-F410-248B-3593-0DDE413F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Check all the importance in the 5 metrics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Weight, Gain, Cover, </a:t>
            </a:r>
            <a:r>
              <a:rPr lang="en-US" dirty="0" err="1"/>
              <a:t>Total_gain</a:t>
            </a:r>
            <a:r>
              <a:rPr lang="en-US" dirty="0"/>
              <a:t>, </a:t>
            </a:r>
            <a:r>
              <a:rPr lang="en-US" dirty="0" err="1"/>
              <a:t>Total_cover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Partial Dependence Plots </a:t>
            </a:r>
            <a:r>
              <a:rPr lang="en-US" b="1" dirty="0"/>
              <a:t>(PDP)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Examined the marginal relationship between a feature and the predicted outcome while controlling for other features.</a:t>
            </a:r>
          </a:p>
          <a:p>
            <a:pPr lvl="1"/>
            <a:r>
              <a:rPr lang="en-US" dirty="0"/>
              <a:t>Visualized how specific features (e.g., Temperature) impacted predictions across the feature range.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5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2CE2F-2CBE-9097-E26B-337F9946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04" y="1577340"/>
            <a:ext cx="6228950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Thanks for listening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6D88-F756-A436-A218-25EBD67A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A classification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59719-0202-D12C-1D67-84B563B7F4E8}"/>
              </a:ext>
            </a:extLst>
          </p:cNvPr>
          <p:cNvSpPr txBox="1"/>
          <p:nvPr/>
        </p:nvSpPr>
        <p:spPr>
          <a:xfrm>
            <a:off x="581192" y="1873405"/>
            <a:ext cx="11194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The problem:  </a:t>
            </a:r>
            <a:r>
              <a:rPr lang="en-US" sz="2000" dirty="0">
                <a:solidFill>
                  <a:srgbClr val="C00000"/>
                </a:solidFill>
              </a:rPr>
              <a:t>Given a set of weather-related features </a:t>
            </a:r>
            <a:r>
              <a:rPr lang="en-US" sz="2000" dirty="0"/>
              <a:t>such as temperature, humidity, wind speed, precipitation percentage, cloud cover, atmospheric pressure, UV index, season, visibility, and location, the objective is to predict the </a:t>
            </a:r>
            <a:r>
              <a:rPr lang="en-US" sz="2000" dirty="0">
                <a:solidFill>
                  <a:srgbClr val="C00000"/>
                </a:solidFill>
              </a:rPr>
              <a:t>weather type </a:t>
            </a:r>
            <a:r>
              <a:rPr lang="en-US" sz="2000" dirty="0"/>
              <a:t>(e.g., Rainy, Cloudy, Sunny, Snowy). </a:t>
            </a:r>
            <a:endParaRPr lang="en-US" sz="2000" b="1" dirty="0"/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Why important: </a:t>
            </a:r>
            <a:r>
              <a:rPr lang="en-US" sz="2000" dirty="0"/>
              <a:t>Weather predictions </a:t>
            </a:r>
            <a:r>
              <a:rPr lang="en-US" sz="2000" b="1" dirty="0"/>
              <a:t>impact a wide range of industries and everyday life decisions</a:t>
            </a:r>
            <a:r>
              <a:rPr lang="en-US" sz="2000" dirty="0"/>
              <a:t>.  Like: Real-world applicability, safety and </a:t>
            </a:r>
            <a:r>
              <a:rPr lang="en-US" sz="2000" dirty="0">
                <a:solidFill>
                  <a:srgbClr val="C00000"/>
                </a:solidFill>
              </a:rPr>
              <a:t>disaster preparedness, environmental protection</a:t>
            </a:r>
            <a:r>
              <a:rPr lang="en-US" sz="2000" dirty="0"/>
              <a:t>. In details: </a:t>
            </a:r>
            <a:r>
              <a:rPr lang="en-US" sz="2000" dirty="0">
                <a:solidFill>
                  <a:srgbClr val="C00000"/>
                </a:solidFill>
              </a:rPr>
              <a:t>agriculture, transportation</a:t>
            </a:r>
            <a:r>
              <a:rPr lang="en-US" sz="2000" dirty="0"/>
              <a:t>, retail, early warnings...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chemeClr val="accent2"/>
                </a:solidFill>
              </a:rPr>
              <a:t>Source: </a:t>
            </a:r>
            <a:r>
              <a:rPr lang="en-US" sz="2000" dirty="0">
                <a:hlinkClick r:id="rId3"/>
              </a:rPr>
              <a:t>https://www.kaggle.com/datasets/nikhil7280/weather-type-classification/data</a:t>
            </a:r>
            <a:endParaRPr lang="en-US" sz="2000" dirty="0"/>
          </a:p>
          <a:p>
            <a:endParaRPr lang="en-US" sz="2000" dirty="0"/>
          </a:p>
          <a:p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9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6BAC-E4B4-75ED-A9F7-9A7EE00E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EDA. </a:t>
            </a:r>
            <a:r>
              <a:rPr lang="en-US" sz="1800" dirty="0">
                <a:solidFill>
                  <a:srgbClr val="FFFFFF"/>
                </a:solidFill>
              </a:rPr>
              <a:t>Check the </a:t>
            </a:r>
            <a:r>
              <a:rPr lang="en-US" sz="1800" dirty="0" err="1">
                <a:solidFill>
                  <a:srgbClr val="FFFFFF"/>
                </a:solidFill>
              </a:rPr>
              <a:t>nunique</a:t>
            </a:r>
            <a:r>
              <a:rPr lang="en-US" sz="1800" dirty="0">
                <a:solidFill>
                  <a:srgbClr val="FFFFFF"/>
                </a:solidFill>
              </a:rPr>
              <a:t> value of each column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text on it&#10;&#10;Description automatically generated">
            <a:extLst>
              <a:ext uri="{FF2B5EF4-FFF2-40B4-BE49-F238E27FC236}">
                <a16:creationId xmlns:a16="http://schemas.microsoft.com/office/drawing/2014/main" id="{558D3CEB-D23A-3563-9832-8727183B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703111"/>
            <a:ext cx="4962525" cy="296510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EB35A7-80CC-6C59-B15B-0A9121F5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Only atmospheric pressure has a lot values, but it really plays a vital role in weather prediction, so I </a:t>
            </a:r>
            <a:r>
              <a:rPr lang="en-US" b="1"/>
              <a:t>will not drop it.</a:t>
            </a:r>
          </a:p>
        </p:txBody>
      </p:sp>
    </p:spTree>
    <p:extLst>
      <p:ext uri="{BB962C8B-B14F-4D97-AF65-F5344CB8AC3E}">
        <p14:creationId xmlns:p14="http://schemas.microsoft.com/office/powerpoint/2010/main" val="274217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982B-F8B6-47F8-CEBC-8AAEAC84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0AA6-AF7A-A804-4396-097EC0A5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StandardScaler</a:t>
            </a:r>
            <a:r>
              <a:rPr lang="en-US" dirty="0"/>
              <a:t>: to scale each continuous features.</a:t>
            </a:r>
          </a:p>
          <a:p>
            <a:r>
              <a:rPr lang="en-US" dirty="0" err="1"/>
              <a:t>OneHotEncoder</a:t>
            </a:r>
            <a:r>
              <a:rPr lang="en-US" dirty="0"/>
              <a:t>: </a:t>
            </a:r>
            <a:r>
              <a:rPr lang="en-US" b="1" dirty="0"/>
              <a:t>Location</a:t>
            </a:r>
            <a:r>
              <a:rPr lang="en-US" dirty="0"/>
              <a:t>, </a:t>
            </a:r>
            <a:r>
              <a:rPr lang="en-US" b="1" dirty="0"/>
              <a:t>allowing models to interpret categorical features correctly. </a:t>
            </a:r>
          </a:p>
          <a:p>
            <a:r>
              <a:rPr lang="en-US" dirty="0" err="1"/>
              <a:t>OrdinalEncoder</a:t>
            </a:r>
            <a:r>
              <a:rPr lang="en-US" dirty="0"/>
              <a:t>: </a:t>
            </a:r>
            <a:r>
              <a:rPr lang="en-US" b="1" dirty="0"/>
              <a:t>Season and Cloud Cover</a:t>
            </a:r>
            <a:r>
              <a:rPr lang="en-US" dirty="0"/>
              <a:t> since they may contain inherent orders. </a:t>
            </a:r>
          </a:p>
          <a:p>
            <a:r>
              <a:rPr lang="en-US" dirty="0"/>
              <a:t>Since I used </a:t>
            </a:r>
            <a:r>
              <a:rPr lang="en-US" dirty="0" err="1"/>
              <a:t>XGBoost</a:t>
            </a:r>
            <a:r>
              <a:rPr lang="en-US" dirty="0"/>
              <a:t>, I translated target variables using label encoding.</a:t>
            </a:r>
          </a:p>
          <a:p>
            <a:r>
              <a:rPr lang="en-US" dirty="0"/>
              <a:t>No missing value at all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1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AFEB7-B6FB-4926-5225-639045B8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2. Cross Validation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2518-229D-AB09-E9CB-3430396C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split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9C97B8-EEB0-464B-09C1-D9D7C997D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78709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044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D2FB-CAEF-BF6D-C898-1979CE8D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CV PIPLINE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3E2462-5D34-716E-DD9F-B6DC11389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83743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477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63232-437A-4D39-EFDC-5C76B432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893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Algorithms and params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FF0880-F541-9125-F19D-BDD0FA2E4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79269"/>
              </p:ext>
            </p:extLst>
          </p:nvPr>
        </p:nvGraphicFramePr>
        <p:xfrm>
          <a:off x="617260" y="1617785"/>
          <a:ext cx="10957478" cy="4822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06">
                  <a:extLst>
                    <a:ext uri="{9D8B030D-6E8A-4147-A177-3AD203B41FA5}">
                      <a16:colId xmlns:a16="http://schemas.microsoft.com/office/drawing/2014/main" val="2202862221"/>
                    </a:ext>
                  </a:extLst>
                </a:gridCol>
                <a:gridCol w="3841736">
                  <a:extLst>
                    <a:ext uri="{9D8B030D-6E8A-4147-A177-3AD203B41FA5}">
                      <a16:colId xmlns:a16="http://schemas.microsoft.com/office/drawing/2014/main" val="3058298792"/>
                    </a:ext>
                  </a:extLst>
                </a:gridCol>
                <a:gridCol w="3841736">
                  <a:extLst>
                    <a:ext uri="{9D8B030D-6E8A-4147-A177-3AD203B41FA5}">
                      <a16:colId xmlns:a16="http://schemas.microsoft.com/office/drawing/2014/main" val="1511527561"/>
                    </a:ext>
                  </a:extLst>
                </a:gridCol>
              </a:tblGrid>
              <a:tr h="780014">
                <a:tc>
                  <a:txBody>
                    <a:bodyPr/>
                    <a:lstStyle/>
                    <a:p>
                      <a:r>
                        <a:rPr lang="en-US" sz="1400" dirty="0"/>
                        <a:t>Algorithms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Combinations</a:t>
                      </a:r>
                    </a:p>
                  </a:txBody>
                  <a:tcPr marL="69283" marR="69283" marT="34642" marB="34642"/>
                </a:tc>
                <a:extLst>
                  <a:ext uri="{0D108BD9-81ED-4DB2-BD59-A6C34878D82A}">
                    <a16:rowId xmlns:a16="http://schemas.microsoft.com/office/drawing/2014/main" val="3585111221"/>
                  </a:ext>
                </a:extLst>
              </a:tr>
              <a:tr h="780014"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= [0.01, 0.1, 1, 10, 100]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penalty = ['l2']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solver = ['</a:t>
                      </a:r>
                      <a:r>
                        <a:rPr lang="en-US" sz="1400" dirty="0" err="1"/>
                        <a:t>lbfgs</a:t>
                      </a:r>
                      <a:r>
                        <a:rPr lang="en-US" sz="1400" dirty="0"/>
                        <a:t>', 'sag', 'newton-cg']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= 0.1</a:t>
                      </a:r>
                    </a:p>
                    <a:p>
                      <a:r>
                        <a:rPr lang="en-US" sz="1400" dirty="0"/>
                        <a:t>Penalty = l2</a:t>
                      </a:r>
                    </a:p>
                    <a:p>
                      <a:r>
                        <a:rPr lang="en-US" sz="1400" dirty="0"/>
                        <a:t>Solver = </a:t>
                      </a:r>
                      <a:r>
                        <a:rPr lang="en-US" sz="1400" dirty="0" err="1"/>
                        <a:t>lbfgs</a:t>
                      </a:r>
                      <a:endParaRPr lang="en-US" sz="1400" dirty="0"/>
                    </a:p>
                  </a:txBody>
                  <a:tcPr marL="69283" marR="69283" marT="34642" marB="34642"/>
                </a:tc>
                <a:extLst>
                  <a:ext uri="{0D108BD9-81ED-4DB2-BD59-A6C34878D82A}">
                    <a16:rowId xmlns:a16="http://schemas.microsoft.com/office/drawing/2014/main" val="39522988"/>
                  </a:ext>
                </a:extLst>
              </a:tr>
              <a:tr h="780014">
                <a:tc>
                  <a:txBody>
                    <a:bodyPr/>
                    <a:lstStyle/>
                    <a:p>
                      <a:r>
                        <a:rPr lang="en-US" sz="1400"/>
                        <a:t>Random Forest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 = [5, 10, None] 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max_features</a:t>
                      </a:r>
                      <a:r>
                        <a:rPr lang="en-US" sz="1400" dirty="0"/>
                        <a:t> = ['sqrt', 'log2', None] 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min_samples_split</a:t>
                      </a:r>
                      <a:r>
                        <a:rPr lang="en-US" sz="1400" dirty="0"/>
                        <a:t> = [2, 5, 10]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 = None</a:t>
                      </a:r>
                    </a:p>
                    <a:p>
                      <a:r>
                        <a:rPr lang="en-US" sz="1400" dirty="0" err="1"/>
                        <a:t>Max_features</a:t>
                      </a:r>
                      <a:r>
                        <a:rPr lang="en-US" sz="1400" dirty="0"/>
                        <a:t> = sqrt</a:t>
                      </a:r>
                    </a:p>
                    <a:p>
                      <a:r>
                        <a:rPr lang="en-US" sz="1400" dirty="0" err="1"/>
                        <a:t>Min_sample_split</a:t>
                      </a:r>
                      <a:r>
                        <a:rPr lang="en-US" sz="1400" dirty="0"/>
                        <a:t> = 10</a:t>
                      </a:r>
                    </a:p>
                  </a:txBody>
                  <a:tcPr marL="69283" marR="69283" marT="34642" marB="34642"/>
                </a:tc>
                <a:extLst>
                  <a:ext uri="{0D108BD9-81ED-4DB2-BD59-A6C34878D82A}">
                    <a16:rowId xmlns:a16="http://schemas.microsoft.com/office/drawing/2014/main" val="1701741812"/>
                  </a:ext>
                </a:extLst>
              </a:tr>
              <a:tr h="780014"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= [0.01, 0.1, 1, 10]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gamma = [0.001, 0.01, 0.1, 1, 10, 100]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kernel = ['</a:t>
                      </a:r>
                      <a:r>
                        <a:rPr lang="en-US" sz="1400" dirty="0" err="1"/>
                        <a:t>rbf</a:t>
                      </a:r>
                      <a:r>
                        <a:rPr lang="en-US" sz="1400" dirty="0"/>
                        <a:t>', 'sigmoid']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=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1</a:t>
                      </a:r>
                    </a:p>
                    <a:p>
                      <a:r>
                        <a:rPr lang="en-US" sz="1400" dirty="0"/>
                        <a:t>gamma = 0.1</a:t>
                      </a:r>
                    </a:p>
                    <a:p>
                      <a:r>
                        <a:rPr lang="en-US" sz="1400" dirty="0"/>
                        <a:t>Kernel = </a:t>
                      </a:r>
                      <a:r>
                        <a:rPr lang="en-US" sz="1400" dirty="0" err="1"/>
                        <a:t>rbf</a:t>
                      </a:r>
                      <a:endParaRPr lang="en-US" sz="1400" dirty="0"/>
                    </a:p>
                  </a:txBody>
                  <a:tcPr marL="69283" marR="69283" marT="34642" marB="34642"/>
                </a:tc>
                <a:extLst>
                  <a:ext uri="{0D108BD9-81ED-4DB2-BD59-A6C34878D82A}">
                    <a16:rowId xmlns:a16="http://schemas.microsoft.com/office/drawing/2014/main" val="139795091"/>
                  </a:ext>
                </a:extLst>
              </a:tr>
              <a:tr h="780014">
                <a:tc>
                  <a:txBody>
                    <a:bodyPr/>
                    <a:lstStyle/>
                    <a:p>
                      <a:r>
                        <a:rPr lang="en-US" sz="1400"/>
                        <a:t>XGBoost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learning_rate</a:t>
                      </a:r>
                      <a:r>
                        <a:rPr lang="en-US" sz="1400" dirty="0"/>
                        <a:t> = [0.01, 0.1, 0.3] 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reg_lambda</a:t>
                      </a:r>
                      <a:r>
                        <a:rPr lang="en-US" sz="1400" dirty="0"/>
                        <a:t> = [0e0, 1e-2, 1e-1, 1e0, 1e1, 1e2] 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 = [3, 6, 9]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learning_rate</a:t>
                      </a:r>
                      <a:r>
                        <a:rPr lang="en-US" sz="1400" dirty="0"/>
                        <a:t> = 0.3</a:t>
                      </a:r>
                    </a:p>
                    <a:p>
                      <a:r>
                        <a:rPr lang="en-US" sz="1400" dirty="0" err="1"/>
                        <a:t>reg_lambda</a:t>
                      </a:r>
                      <a:r>
                        <a:rPr lang="en-US" sz="1400" dirty="0"/>
                        <a:t> = 0.01</a:t>
                      </a:r>
                    </a:p>
                    <a:p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 = 9</a:t>
                      </a:r>
                    </a:p>
                  </a:txBody>
                  <a:tcPr marL="69283" marR="69283" marT="34642" marB="34642"/>
                </a:tc>
                <a:extLst>
                  <a:ext uri="{0D108BD9-81ED-4DB2-BD59-A6C34878D82A}">
                    <a16:rowId xmlns:a16="http://schemas.microsoft.com/office/drawing/2014/main" val="1289608945"/>
                  </a:ext>
                </a:extLst>
              </a:tr>
              <a:tr h="8829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KNN</a:t>
                      </a:r>
                    </a:p>
                    <a:p>
                      <a:endParaRPr lang="en-US" sz="1400" dirty="0"/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n_neighbors</a:t>
                      </a:r>
                      <a:r>
                        <a:rPr lang="en-US" sz="1400" dirty="0"/>
                        <a:t> = [3, 5, 7, 10]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weights = ['uniform', 'distance']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metric = ['</a:t>
                      </a:r>
                      <a:r>
                        <a:rPr lang="en-US" sz="1400" dirty="0" err="1"/>
                        <a:t>euclidean</a:t>
                      </a:r>
                      <a:r>
                        <a:rPr lang="en-US" sz="1400" dirty="0"/>
                        <a:t>', '</a:t>
                      </a:r>
                      <a:r>
                        <a:rPr lang="en-US" sz="1400" dirty="0" err="1"/>
                        <a:t>manhattan</a:t>
                      </a:r>
                      <a:r>
                        <a:rPr lang="en-US" sz="1400" dirty="0"/>
                        <a:t>', '</a:t>
                      </a:r>
                      <a:r>
                        <a:rPr lang="en-US" sz="1400" dirty="0" err="1"/>
                        <a:t>minkowski</a:t>
                      </a:r>
                      <a:r>
                        <a:rPr lang="en-US" sz="1400" dirty="0"/>
                        <a:t>']</a:t>
                      </a:r>
                    </a:p>
                    <a:p>
                      <a:endParaRPr lang="en-US" sz="1400" dirty="0"/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n_neighbors</a:t>
                      </a:r>
                      <a:r>
                        <a:rPr lang="en-US" sz="1400" dirty="0"/>
                        <a:t> = 7</a:t>
                      </a:r>
                    </a:p>
                    <a:p>
                      <a:r>
                        <a:rPr lang="en-US" sz="1400" dirty="0"/>
                        <a:t>weights = uniform</a:t>
                      </a:r>
                    </a:p>
                    <a:p>
                      <a:r>
                        <a:rPr lang="en-US" sz="1400" dirty="0"/>
                        <a:t>metric = </a:t>
                      </a:r>
                      <a:r>
                        <a:rPr lang="en-US" sz="1400" dirty="0" err="1"/>
                        <a:t>manhattan</a:t>
                      </a:r>
                      <a:endParaRPr lang="en-US" sz="1400" dirty="0"/>
                    </a:p>
                  </a:txBody>
                  <a:tcPr marL="69283" marR="69283" marT="34642" marB="34642"/>
                </a:tc>
                <a:extLst>
                  <a:ext uri="{0D108BD9-81ED-4DB2-BD59-A6C34878D82A}">
                    <a16:rowId xmlns:a16="http://schemas.microsoft.com/office/drawing/2014/main" val="82685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3921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20437</TotalTime>
  <Words>1203</Words>
  <Application>Microsoft Macintosh PowerPoint</Application>
  <PresentationFormat>Widescreen</PresentationFormat>
  <Paragraphs>133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Gill Sans MT</vt:lpstr>
      <vt:lpstr>Wingdings 2</vt:lpstr>
      <vt:lpstr>Dividend</vt:lpstr>
      <vt:lpstr>Weather Type Classification</vt:lpstr>
      <vt:lpstr>1. Recap</vt:lpstr>
      <vt:lpstr>Intro: A classification Problem</vt:lpstr>
      <vt:lpstr>EDA. Check the nunique value of each column</vt:lpstr>
      <vt:lpstr>Preprocessing</vt:lpstr>
      <vt:lpstr>2. Cross Validation</vt:lpstr>
      <vt:lpstr>How I split the data</vt:lpstr>
      <vt:lpstr>CV PIPLINE</vt:lpstr>
      <vt:lpstr>Algorithms and params</vt:lpstr>
      <vt:lpstr>3. Results</vt:lpstr>
      <vt:lpstr>Scores</vt:lpstr>
      <vt:lpstr>Comfusion Matrix of XGBoost</vt:lpstr>
      <vt:lpstr>global</vt:lpstr>
      <vt:lpstr>Local</vt:lpstr>
      <vt:lpstr>Steps Taken to Make the Model Interpretable</vt:lpstr>
      <vt:lpstr>I Learned from models</vt:lpstr>
      <vt:lpstr>I learned from project</vt:lpstr>
      <vt:lpstr>4. Outlook</vt:lpstr>
      <vt:lpstr>Models</vt:lpstr>
      <vt:lpstr>interpretability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Ma, Yucheng</dc:creator>
  <cp:lastModifiedBy>Ma, Yucheng</cp:lastModifiedBy>
  <cp:revision>49</cp:revision>
  <cp:lastPrinted>2024-12-12T19:25:27Z</cp:lastPrinted>
  <dcterms:created xsi:type="dcterms:W3CDTF">2024-10-18T04:12:57Z</dcterms:created>
  <dcterms:modified xsi:type="dcterms:W3CDTF">2024-12-12T20:07:48Z</dcterms:modified>
</cp:coreProperties>
</file>