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4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0753-C94B-49C3-B631-776C87E046A9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BEC9-63E0-48CF-B957-B26D58F2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of Political Commentaries Online 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Natural Language Processing Experiment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Gallo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2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Examples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60" y="2498422"/>
            <a:ext cx="7085880" cy="33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6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Labeling of Those With Influence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0" y="2294226"/>
            <a:ext cx="3367520" cy="322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24" y="2294226"/>
            <a:ext cx="3271751" cy="30092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539" y="2294226"/>
            <a:ext cx="3608590" cy="32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Majority Liberal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Despite larger liberal word corpus and more Fox News comments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on MSNBC strictly liberal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 on Fox News closer to 50/50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Top 10 influencers none reported majority conservative replies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 forward, corpus generation needs a linguistic understanding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 propose a threat to figures and create a margin of error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more people communicate publically online this research becomes simpler to replicate.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Research Question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political division be revealed through the creating and leveraging of a corpus of words derived from commentary online and political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speaches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3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200,000 YouTube Comments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MSNBC &amp; Fox News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113 Videos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 3, 2020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Pre-Covid19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influential users by reply generation 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3" t="580" r="1239" b="-580"/>
          <a:stretch/>
        </p:blipFill>
        <p:spPr>
          <a:xfrm>
            <a:off x="2919412" y="2567781"/>
            <a:ext cx="629940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of Interest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exhibit influence online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04920" y="3013883"/>
            <a:ext cx="4582160" cy="21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Have Influence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80" y="2486723"/>
            <a:ext cx="4064000" cy="3086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150"/>
          <a:stretch/>
        </p:blipFill>
        <p:spPr>
          <a:xfrm>
            <a:off x="364201" y="3019298"/>
            <a:ext cx="6991350" cy="20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Findings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2"/>
          <a:stretch/>
        </p:blipFill>
        <p:spPr bwMode="auto">
          <a:xfrm>
            <a:off x="828675" y="2302625"/>
            <a:ext cx="5267325" cy="2850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7"/>
          <a:stretch/>
        </p:blipFill>
        <p:spPr bwMode="auto">
          <a:xfrm>
            <a:off x="5586153" y="2302625"/>
            <a:ext cx="6273338" cy="2850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4640" y="1690688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MSNBC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2797" y="1690688"/>
            <a:ext cx="18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 News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1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– Logistic Regression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6" y="1974347"/>
            <a:ext cx="3873731" cy="34165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3411" y="5390877"/>
            <a:ext cx="414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71% 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Corpus : LDA + State of the Union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2901156"/>
            <a:ext cx="7210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A Study of Political Commentaries Online  A Natural Language Processing Experiment </vt:lpstr>
      <vt:lpstr>Key Research Question </vt:lpstr>
      <vt:lpstr>Data </vt:lpstr>
      <vt:lpstr>The Data Set</vt:lpstr>
      <vt:lpstr>The Data of Interest </vt:lpstr>
      <vt:lpstr>Those Who Have Influence </vt:lpstr>
      <vt:lpstr>Statistical Findings </vt:lpstr>
      <vt:lpstr>Classification – Logistic Regression  </vt:lpstr>
      <vt:lpstr>The Text Corpus : LDA + State of the Union </vt:lpstr>
      <vt:lpstr>Labeling Examples </vt:lpstr>
      <vt:lpstr>The Labeling of Those With Influence </vt:lpstr>
      <vt:lpstr>Conclusions 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Political Commentaries Online  A Natural Language Processing Experiment</dc:title>
  <dc:creator>markgallo15@outlook.com</dc:creator>
  <cp:lastModifiedBy>markgallo15@outlook.com</cp:lastModifiedBy>
  <cp:revision>8</cp:revision>
  <dcterms:created xsi:type="dcterms:W3CDTF">2020-05-01T22:49:05Z</dcterms:created>
  <dcterms:modified xsi:type="dcterms:W3CDTF">2020-05-01T23:12:51Z</dcterms:modified>
</cp:coreProperties>
</file>