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68" r:id="rId2"/>
    <p:sldId id="257" r:id="rId3"/>
    <p:sldId id="258" r:id="rId4"/>
    <p:sldId id="259" r:id="rId5"/>
    <p:sldId id="270" r:id="rId6"/>
    <p:sldId id="260" r:id="rId7"/>
    <p:sldId id="261" r:id="rId8"/>
    <p:sldId id="271" r:id="rId9"/>
    <p:sldId id="262" r:id="rId10"/>
    <p:sldId id="263" r:id="rId11"/>
    <p:sldId id="264" r:id="rId12"/>
    <p:sldId id="265" r:id="rId13"/>
    <p:sldId id="266"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C83B5-3A76-411D-BF22-EEF17BED8815}" v="9" dt="2024-07-02T23:02:28.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odek" userId="624e5cf04aa32788" providerId="LiveId" clId="{83BC83B5-3A76-411D-BF22-EEF17BED8815}"/>
    <pc:docChg chg="undo redo custSel addSld delSld modSld sldOrd">
      <pc:chgData name="Mark Godek" userId="624e5cf04aa32788" providerId="LiveId" clId="{83BC83B5-3A76-411D-BF22-EEF17BED8815}" dt="2024-07-02T23:36:34.299" v="3609" actId="478"/>
      <pc:docMkLst>
        <pc:docMk/>
      </pc:docMkLst>
      <pc:sldChg chg="addSp delSp modSp del mod modClrScheme chgLayout">
        <pc:chgData name="Mark Godek" userId="624e5cf04aa32788" providerId="LiveId" clId="{83BC83B5-3A76-411D-BF22-EEF17BED8815}" dt="2024-07-02T18:46:58.562" v="84" actId="2696"/>
        <pc:sldMkLst>
          <pc:docMk/>
          <pc:sldMk cId="0" sldId="256"/>
        </pc:sldMkLst>
        <pc:spChg chg="add del mod ord">
          <ac:chgData name="Mark Godek" userId="624e5cf04aa32788" providerId="LiveId" clId="{83BC83B5-3A76-411D-BF22-EEF17BED8815}" dt="2024-07-02T18:45:21.454" v="28" actId="700"/>
          <ac:spMkLst>
            <pc:docMk/>
            <pc:sldMk cId="0" sldId="256"/>
            <ac:spMk id="2" creationId="{B963C7BA-50F3-01FC-F8E0-2AC4F2693422}"/>
          </ac:spMkLst>
        </pc:spChg>
        <pc:spChg chg="mod ord">
          <ac:chgData name="Mark Godek" userId="624e5cf04aa32788" providerId="LiveId" clId="{83BC83B5-3A76-411D-BF22-EEF17BED8815}" dt="2024-07-02T18:45:21.740" v="29" actId="700"/>
          <ac:spMkLst>
            <pc:docMk/>
            <pc:sldMk cId="0" sldId="256"/>
            <ac:spMk id="92" creationId="{00000000-0000-0000-0000-000000000000}"/>
          </ac:spMkLst>
        </pc:spChg>
      </pc:sldChg>
      <pc:sldChg chg="modSp mod">
        <pc:chgData name="Mark Godek" userId="624e5cf04aa32788" providerId="LiveId" clId="{83BC83B5-3A76-411D-BF22-EEF17BED8815}" dt="2024-07-02T22:49:30.851" v="875" actId="14"/>
        <pc:sldMkLst>
          <pc:docMk/>
          <pc:sldMk cId="0" sldId="257"/>
        </pc:sldMkLst>
        <pc:spChg chg="mod">
          <ac:chgData name="Mark Godek" userId="624e5cf04aa32788" providerId="LiveId" clId="{83BC83B5-3A76-411D-BF22-EEF17BED8815}" dt="2024-07-02T22:49:30.851" v="875" actId="14"/>
          <ac:spMkLst>
            <pc:docMk/>
            <pc:sldMk cId="0" sldId="257"/>
            <ac:spMk id="100" creationId="{00000000-0000-0000-0000-000000000000}"/>
          </ac:spMkLst>
        </pc:spChg>
      </pc:sldChg>
      <pc:sldChg chg="modSp mod">
        <pc:chgData name="Mark Godek" userId="624e5cf04aa32788" providerId="LiveId" clId="{83BC83B5-3A76-411D-BF22-EEF17BED8815}" dt="2024-07-02T22:50:54.303" v="976" actId="6549"/>
        <pc:sldMkLst>
          <pc:docMk/>
          <pc:sldMk cId="0" sldId="258"/>
        </pc:sldMkLst>
        <pc:spChg chg="mod">
          <ac:chgData name="Mark Godek" userId="624e5cf04aa32788" providerId="LiveId" clId="{83BC83B5-3A76-411D-BF22-EEF17BED8815}" dt="2024-07-02T22:50:54.303" v="976" actId="6549"/>
          <ac:spMkLst>
            <pc:docMk/>
            <pc:sldMk cId="0" sldId="258"/>
            <ac:spMk id="108" creationId="{00000000-0000-0000-0000-000000000000}"/>
          </ac:spMkLst>
        </pc:spChg>
      </pc:sldChg>
      <pc:sldChg chg="addSp delSp modSp mod">
        <pc:chgData name="Mark Godek" userId="624e5cf04aa32788" providerId="LiveId" clId="{83BC83B5-3A76-411D-BF22-EEF17BED8815}" dt="2024-07-02T22:57:10.936" v="1464" actId="20577"/>
        <pc:sldMkLst>
          <pc:docMk/>
          <pc:sldMk cId="0" sldId="259"/>
        </pc:sldMkLst>
        <pc:spChg chg="add del mod">
          <ac:chgData name="Mark Godek" userId="624e5cf04aa32788" providerId="LiveId" clId="{83BC83B5-3A76-411D-BF22-EEF17BED8815}" dt="2024-07-02T22:52:29.915" v="988" actId="478"/>
          <ac:spMkLst>
            <pc:docMk/>
            <pc:sldMk cId="0" sldId="259"/>
            <ac:spMk id="5" creationId="{9C249F60-9696-F3F2-1A44-5AB9DBC76D20}"/>
          </ac:spMkLst>
        </pc:spChg>
        <pc:spChg chg="add mod">
          <ac:chgData name="Mark Godek" userId="624e5cf04aa32788" providerId="LiveId" clId="{83BC83B5-3A76-411D-BF22-EEF17BED8815}" dt="2024-07-02T22:57:10.936" v="1464" actId="20577"/>
          <ac:spMkLst>
            <pc:docMk/>
            <pc:sldMk cId="0" sldId="259"/>
            <ac:spMk id="10" creationId="{A58FC5A6-D291-71BB-3D39-4810E41913B4}"/>
          </ac:spMkLst>
        </pc:spChg>
        <pc:spChg chg="del mod">
          <ac:chgData name="Mark Godek" userId="624e5cf04aa32788" providerId="LiveId" clId="{83BC83B5-3A76-411D-BF22-EEF17BED8815}" dt="2024-07-02T22:52:27.476" v="987" actId="478"/>
          <ac:spMkLst>
            <pc:docMk/>
            <pc:sldMk cId="0" sldId="259"/>
            <ac:spMk id="115" creationId="{00000000-0000-0000-0000-000000000000}"/>
          </ac:spMkLst>
        </pc:spChg>
        <pc:picChg chg="add del">
          <ac:chgData name="Mark Godek" userId="624e5cf04aa32788" providerId="LiveId" clId="{83BC83B5-3A76-411D-BF22-EEF17BED8815}" dt="2024-07-02T22:52:23.940" v="986" actId="22"/>
          <ac:picMkLst>
            <pc:docMk/>
            <pc:sldMk cId="0" sldId="259"/>
            <ac:picMk id="3" creationId="{9724FD10-7844-916D-BE47-47B16AA2BFE5}"/>
          </ac:picMkLst>
        </pc:picChg>
        <pc:picChg chg="add mod">
          <ac:chgData name="Mark Godek" userId="624e5cf04aa32788" providerId="LiveId" clId="{83BC83B5-3A76-411D-BF22-EEF17BED8815}" dt="2024-07-02T22:52:53.854" v="998" actId="1076"/>
          <ac:picMkLst>
            <pc:docMk/>
            <pc:sldMk cId="0" sldId="259"/>
            <ac:picMk id="7" creationId="{5F53CCE3-53DB-F067-D582-D5F02D9A09B1}"/>
          </ac:picMkLst>
        </pc:picChg>
        <pc:picChg chg="add mod">
          <ac:chgData name="Mark Godek" userId="624e5cf04aa32788" providerId="LiveId" clId="{83BC83B5-3A76-411D-BF22-EEF17BED8815}" dt="2024-07-02T22:52:49.713" v="996" actId="1076"/>
          <ac:picMkLst>
            <pc:docMk/>
            <pc:sldMk cId="0" sldId="259"/>
            <ac:picMk id="9" creationId="{26D22840-ADB6-2535-1FE7-95E4E3759055}"/>
          </ac:picMkLst>
        </pc:picChg>
      </pc:sldChg>
      <pc:sldChg chg="modSp mod">
        <pc:chgData name="Mark Godek" userId="624e5cf04aa32788" providerId="LiveId" clId="{83BC83B5-3A76-411D-BF22-EEF17BED8815}" dt="2024-07-02T23:01:04.844" v="2024" actId="20577"/>
        <pc:sldMkLst>
          <pc:docMk/>
          <pc:sldMk cId="0" sldId="260"/>
        </pc:sldMkLst>
        <pc:spChg chg="mod">
          <ac:chgData name="Mark Godek" userId="624e5cf04aa32788" providerId="LiveId" clId="{83BC83B5-3A76-411D-BF22-EEF17BED8815}" dt="2024-07-02T23:01:04.844" v="2024" actId="20577"/>
          <ac:spMkLst>
            <pc:docMk/>
            <pc:sldMk cId="0" sldId="260"/>
            <ac:spMk id="124" creationId="{00000000-0000-0000-0000-000000000000}"/>
          </ac:spMkLst>
        </pc:spChg>
      </pc:sldChg>
      <pc:sldChg chg="addSp delSp modSp mod">
        <pc:chgData name="Mark Godek" userId="624e5cf04aa32788" providerId="LiveId" clId="{83BC83B5-3A76-411D-BF22-EEF17BED8815}" dt="2024-07-02T23:12:35.779" v="2360" actId="1076"/>
        <pc:sldMkLst>
          <pc:docMk/>
          <pc:sldMk cId="0" sldId="261"/>
        </pc:sldMkLst>
        <pc:spChg chg="add">
          <ac:chgData name="Mark Godek" userId="624e5cf04aa32788" providerId="LiveId" clId="{83BC83B5-3A76-411D-BF22-EEF17BED8815}" dt="2024-07-02T19:29:07.864" v="307"/>
          <ac:spMkLst>
            <pc:docMk/>
            <pc:sldMk cId="0" sldId="261"/>
            <ac:spMk id="2" creationId="{14C3B3A4-E798-9B2B-09E7-F42580EF232F}"/>
          </ac:spMkLst>
        </pc:spChg>
        <pc:spChg chg="add mod">
          <ac:chgData name="Mark Godek" userId="624e5cf04aa32788" providerId="LiveId" clId="{83BC83B5-3A76-411D-BF22-EEF17BED8815}" dt="2024-07-02T23:12:35.779" v="2360" actId="1076"/>
          <ac:spMkLst>
            <pc:docMk/>
            <pc:sldMk cId="0" sldId="261"/>
            <ac:spMk id="12" creationId="{FA23ADDE-38C4-3BB2-C864-9EEDD824BC01}"/>
          </ac:spMkLst>
        </pc:spChg>
        <pc:spChg chg="add mod">
          <ac:chgData name="Mark Godek" userId="624e5cf04aa32788" providerId="LiveId" clId="{83BC83B5-3A76-411D-BF22-EEF17BED8815}" dt="2024-07-02T23:01:55.186" v="2027" actId="164"/>
          <ac:spMkLst>
            <pc:docMk/>
            <pc:sldMk cId="0" sldId="261"/>
            <ac:spMk id="13" creationId="{7B2D56EA-3BC4-257A-30FD-A2D2F409DD80}"/>
          </ac:spMkLst>
        </pc:spChg>
        <pc:spChg chg="add mod">
          <ac:chgData name="Mark Godek" userId="624e5cf04aa32788" providerId="LiveId" clId="{83BC83B5-3A76-411D-BF22-EEF17BED8815}" dt="2024-07-02T23:01:55.186" v="2027" actId="164"/>
          <ac:spMkLst>
            <pc:docMk/>
            <pc:sldMk cId="0" sldId="261"/>
            <ac:spMk id="15" creationId="{D0C011DB-D265-3156-A1D5-6FCFDE0EC205}"/>
          </ac:spMkLst>
        </pc:spChg>
        <pc:spChg chg="add mod">
          <ac:chgData name="Mark Godek" userId="624e5cf04aa32788" providerId="LiveId" clId="{83BC83B5-3A76-411D-BF22-EEF17BED8815}" dt="2024-07-02T23:12:04.071" v="2351" actId="1076"/>
          <ac:spMkLst>
            <pc:docMk/>
            <pc:sldMk cId="0" sldId="261"/>
            <ac:spMk id="17" creationId="{161CE9AD-02D5-9D5B-A595-F2AA9C188EC7}"/>
          </ac:spMkLst>
        </pc:spChg>
        <pc:spChg chg="del mod">
          <ac:chgData name="Mark Godek" userId="624e5cf04aa32788" providerId="LiveId" clId="{83BC83B5-3A76-411D-BF22-EEF17BED8815}" dt="2024-07-02T19:30:39.823" v="400" actId="478"/>
          <ac:spMkLst>
            <pc:docMk/>
            <pc:sldMk cId="0" sldId="261"/>
            <ac:spMk id="131" creationId="{00000000-0000-0000-0000-000000000000}"/>
          </ac:spMkLst>
        </pc:spChg>
        <pc:grpChg chg="add mod">
          <ac:chgData name="Mark Godek" userId="624e5cf04aa32788" providerId="LiveId" clId="{83BC83B5-3A76-411D-BF22-EEF17BED8815}" dt="2024-07-02T23:01:55.186" v="2027" actId="164"/>
          <ac:grpSpMkLst>
            <pc:docMk/>
            <pc:sldMk cId="0" sldId="261"/>
            <ac:grpSpMk id="11" creationId="{802FFC44-D132-253B-092F-2D223DDEC618}"/>
          </ac:grpSpMkLst>
        </pc:grpChg>
        <pc:grpChg chg="add del mod">
          <ac:chgData name="Mark Godek" userId="624e5cf04aa32788" providerId="LiveId" clId="{83BC83B5-3A76-411D-BF22-EEF17BED8815}" dt="2024-07-02T23:12:10.295" v="2353" actId="478"/>
          <ac:grpSpMkLst>
            <pc:docMk/>
            <pc:sldMk cId="0" sldId="261"/>
            <ac:grpSpMk id="16" creationId="{48D0F2D2-AA01-C27D-CC84-60CBA2E611EA}"/>
          </ac:grpSpMkLst>
        </pc:grpChg>
        <pc:picChg chg="add mod">
          <ac:chgData name="Mark Godek" userId="624e5cf04aa32788" providerId="LiveId" clId="{83BC83B5-3A76-411D-BF22-EEF17BED8815}" dt="2024-07-02T23:12:31.818" v="2359" actId="14100"/>
          <ac:picMkLst>
            <pc:docMk/>
            <pc:sldMk cId="0" sldId="261"/>
            <ac:picMk id="4" creationId="{07348CC8-53AA-B1DE-580C-86E9316D593B}"/>
          </ac:picMkLst>
        </pc:picChg>
        <pc:picChg chg="add mod">
          <ac:chgData name="Mark Godek" userId="624e5cf04aa32788" providerId="LiveId" clId="{83BC83B5-3A76-411D-BF22-EEF17BED8815}" dt="2024-07-02T19:36:11.850" v="419" actId="164"/>
          <ac:picMkLst>
            <pc:docMk/>
            <pc:sldMk cId="0" sldId="261"/>
            <ac:picMk id="6" creationId="{AF9B7903-7866-17D9-6E92-6ABA17FF064C}"/>
          </ac:picMkLst>
        </pc:picChg>
        <pc:picChg chg="add del mod">
          <ac:chgData name="Mark Godek" userId="624e5cf04aa32788" providerId="LiveId" clId="{83BC83B5-3A76-411D-BF22-EEF17BED8815}" dt="2024-07-02T19:35:12.941" v="412" actId="478"/>
          <ac:picMkLst>
            <pc:docMk/>
            <pc:sldMk cId="0" sldId="261"/>
            <ac:picMk id="8" creationId="{4E1F0446-099E-66BA-1307-50773A9E450E}"/>
          </ac:picMkLst>
        </pc:picChg>
        <pc:picChg chg="add mod">
          <ac:chgData name="Mark Godek" userId="624e5cf04aa32788" providerId="LiveId" clId="{83BC83B5-3A76-411D-BF22-EEF17BED8815}" dt="2024-07-02T19:36:11.850" v="419" actId="164"/>
          <ac:picMkLst>
            <pc:docMk/>
            <pc:sldMk cId="0" sldId="261"/>
            <ac:picMk id="10" creationId="{54FE65FD-32E8-74A5-3FBA-93628CDD597C}"/>
          </ac:picMkLst>
        </pc:picChg>
        <pc:picChg chg="add del mod">
          <ac:chgData name="Mark Godek" userId="624e5cf04aa32788" providerId="LiveId" clId="{83BC83B5-3A76-411D-BF22-EEF17BED8815}" dt="2024-07-02T23:11:25.341" v="2332" actId="22"/>
          <ac:picMkLst>
            <pc:docMk/>
            <pc:sldMk cId="0" sldId="261"/>
            <ac:picMk id="19" creationId="{BCA449FF-AA14-344D-22E6-5C9F6897B2FD}"/>
          </ac:picMkLst>
        </pc:picChg>
        <pc:picChg chg="add del mod">
          <ac:chgData name="Mark Godek" userId="624e5cf04aa32788" providerId="LiveId" clId="{83BC83B5-3A76-411D-BF22-EEF17BED8815}" dt="2024-07-02T23:11:53.902" v="2348" actId="22"/>
          <ac:picMkLst>
            <pc:docMk/>
            <pc:sldMk cId="0" sldId="261"/>
            <ac:picMk id="21" creationId="{C25F5D30-D6E2-DBE6-FDDA-5508FE8A0EEA}"/>
          </ac:picMkLst>
        </pc:picChg>
        <pc:picChg chg="add del mod">
          <ac:chgData name="Mark Godek" userId="624e5cf04aa32788" providerId="LiveId" clId="{83BC83B5-3A76-411D-BF22-EEF17BED8815}" dt="2024-07-02T23:11:52.810" v="2345" actId="22"/>
          <ac:picMkLst>
            <pc:docMk/>
            <pc:sldMk cId="0" sldId="261"/>
            <ac:picMk id="23" creationId="{6AD1C919-459C-EBE9-5B2C-616FC7A30348}"/>
          </ac:picMkLst>
        </pc:picChg>
      </pc:sldChg>
      <pc:sldChg chg="modSp mod">
        <pc:chgData name="Mark Godek" userId="624e5cf04aa32788" providerId="LiveId" clId="{83BC83B5-3A76-411D-BF22-EEF17BED8815}" dt="2024-07-02T23:19:19.003" v="2977" actId="2711"/>
        <pc:sldMkLst>
          <pc:docMk/>
          <pc:sldMk cId="0" sldId="262"/>
        </pc:sldMkLst>
        <pc:spChg chg="mod">
          <ac:chgData name="Mark Godek" userId="624e5cf04aa32788" providerId="LiveId" clId="{83BC83B5-3A76-411D-BF22-EEF17BED8815}" dt="2024-07-02T23:19:19.003" v="2977" actId="2711"/>
          <ac:spMkLst>
            <pc:docMk/>
            <pc:sldMk cId="0" sldId="262"/>
            <ac:spMk id="138" creationId="{00000000-0000-0000-0000-000000000000}"/>
          </ac:spMkLst>
        </pc:spChg>
      </pc:sldChg>
      <pc:sldChg chg="addSp delSp modSp mod">
        <pc:chgData name="Mark Godek" userId="624e5cf04aa32788" providerId="LiveId" clId="{83BC83B5-3A76-411D-BF22-EEF17BED8815}" dt="2024-07-02T23:24:06.435" v="3167" actId="1076"/>
        <pc:sldMkLst>
          <pc:docMk/>
          <pc:sldMk cId="0" sldId="263"/>
        </pc:sldMkLst>
        <pc:spChg chg="mod">
          <ac:chgData name="Mark Godek" userId="624e5cf04aa32788" providerId="LiveId" clId="{83BC83B5-3A76-411D-BF22-EEF17BED8815}" dt="2024-07-02T23:20:50.664" v="3151" actId="20577"/>
          <ac:spMkLst>
            <pc:docMk/>
            <pc:sldMk cId="0" sldId="263"/>
            <ac:spMk id="146" creationId="{00000000-0000-0000-0000-000000000000}"/>
          </ac:spMkLst>
        </pc:spChg>
        <pc:picChg chg="add del mod">
          <ac:chgData name="Mark Godek" userId="624e5cf04aa32788" providerId="LiveId" clId="{83BC83B5-3A76-411D-BF22-EEF17BED8815}" dt="2024-07-02T23:21:34.868" v="3155" actId="478"/>
          <ac:picMkLst>
            <pc:docMk/>
            <pc:sldMk cId="0" sldId="263"/>
            <ac:picMk id="3" creationId="{28E34007-36AA-F11D-4A9D-08F2C5B06013}"/>
          </ac:picMkLst>
        </pc:picChg>
        <pc:picChg chg="add del mod">
          <ac:chgData name="Mark Godek" userId="624e5cf04aa32788" providerId="LiveId" clId="{83BC83B5-3A76-411D-BF22-EEF17BED8815}" dt="2024-07-02T23:23:56.582" v="3164" actId="478"/>
          <ac:picMkLst>
            <pc:docMk/>
            <pc:sldMk cId="0" sldId="263"/>
            <ac:picMk id="5" creationId="{1587E783-00E0-B610-AA78-A1288CEC848A}"/>
          </ac:picMkLst>
        </pc:picChg>
        <pc:picChg chg="add mod">
          <ac:chgData name="Mark Godek" userId="624e5cf04aa32788" providerId="LiveId" clId="{83BC83B5-3A76-411D-BF22-EEF17BED8815}" dt="2024-07-02T23:24:06.435" v="3167" actId="1076"/>
          <ac:picMkLst>
            <pc:docMk/>
            <pc:sldMk cId="0" sldId="263"/>
            <ac:picMk id="7" creationId="{2F97AEE2-6581-8C3F-EF36-1DA8F243A7C5}"/>
          </ac:picMkLst>
        </pc:picChg>
      </pc:sldChg>
      <pc:sldChg chg="addSp delSp modSp mod">
        <pc:chgData name="Mark Godek" userId="624e5cf04aa32788" providerId="LiveId" clId="{83BC83B5-3A76-411D-BF22-EEF17BED8815}" dt="2024-07-02T23:29:35.768" v="3495" actId="20577"/>
        <pc:sldMkLst>
          <pc:docMk/>
          <pc:sldMk cId="0" sldId="264"/>
        </pc:sldMkLst>
        <pc:spChg chg="mod">
          <ac:chgData name="Mark Godek" userId="624e5cf04aa32788" providerId="LiveId" clId="{83BC83B5-3A76-411D-BF22-EEF17BED8815}" dt="2024-07-02T23:29:35.768" v="3495" actId="20577"/>
          <ac:spMkLst>
            <pc:docMk/>
            <pc:sldMk cId="0" sldId="264"/>
            <ac:spMk id="154" creationId="{00000000-0000-0000-0000-000000000000}"/>
          </ac:spMkLst>
        </pc:spChg>
        <pc:picChg chg="add del mod">
          <ac:chgData name="Mark Godek" userId="624e5cf04aa32788" providerId="LiveId" clId="{83BC83B5-3A76-411D-BF22-EEF17BED8815}" dt="2024-07-02T23:25:28.827" v="3179" actId="478"/>
          <ac:picMkLst>
            <pc:docMk/>
            <pc:sldMk cId="0" sldId="264"/>
            <ac:picMk id="3" creationId="{BE748DFF-2C9D-F52E-DAB8-6F116C54A582}"/>
          </ac:picMkLst>
        </pc:picChg>
        <pc:picChg chg="add del mod">
          <ac:chgData name="Mark Godek" userId="624e5cf04aa32788" providerId="LiveId" clId="{83BC83B5-3A76-411D-BF22-EEF17BED8815}" dt="2024-07-02T23:26:31.649" v="3186" actId="478"/>
          <ac:picMkLst>
            <pc:docMk/>
            <pc:sldMk cId="0" sldId="264"/>
            <ac:picMk id="5" creationId="{5CDA17BC-1233-C94B-7A3A-4E4B01C010E2}"/>
          </ac:picMkLst>
        </pc:picChg>
        <pc:picChg chg="add mod">
          <ac:chgData name="Mark Godek" userId="624e5cf04aa32788" providerId="LiveId" clId="{83BC83B5-3A76-411D-BF22-EEF17BED8815}" dt="2024-07-02T23:26:55.159" v="3196" actId="14100"/>
          <ac:picMkLst>
            <pc:docMk/>
            <pc:sldMk cId="0" sldId="264"/>
            <ac:picMk id="7" creationId="{411D91CD-32B9-CEAF-EB90-BF1C543E9910}"/>
          </ac:picMkLst>
        </pc:picChg>
        <pc:picChg chg="add mod">
          <ac:chgData name="Mark Godek" userId="624e5cf04aa32788" providerId="LiveId" clId="{83BC83B5-3A76-411D-BF22-EEF17BED8815}" dt="2024-07-02T23:27:13.517" v="3200" actId="1076"/>
          <ac:picMkLst>
            <pc:docMk/>
            <pc:sldMk cId="0" sldId="264"/>
            <ac:picMk id="9" creationId="{71D29F6A-E5D5-C3F9-BC64-A91B7D798267}"/>
          </ac:picMkLst>
        </pc:picChg>
      </pc:sldChg>
      <pc:sldChg chg="modSp mod">
        <pc:chgData name="Mark Godek" userId="624e5cf04aa32788" providerId="LiveId" clId="{83BC83B5-3A76-411D-BF22-EEF17BED8815}" dt="2024-07-02T23:31:37.959" v="3582" actId="33524"/>
        <pc:sldMkLst>
          <pc:docMk/>
          <pc:sldMk cId="0" sldId="265"/>
        </pc:sldMkLst>
        <pc:spChg chg="mod">
          <ac:chgData name="Mark Godek" userId="624e5cf04aa32788" providerId="LiveId" clId="{83BC83B5-3A76-411D-BF22-EEF17BED8815}" dt="2024-07-02T23:31:37.959" v="3582" actId="33524"/>
          <ac:spMkLst>
            <pc:docMk/>
            <pc:sldMk cId="0" sldId="265"/>
            <ac:spMk id="162" creationId="{00000000-0000-0000-0000-000000000000}"/>
          </ac:spMkLst>
        </pc:spChg>
      </pc:sldChg>
      <pc:sldChg chg="modSp mod">
        <pc:chgData name="Mark Godek" userId="624e5cf04aa32788" providerId="LiveId" clId="{83BC83B5-3A76-411D-BF22-EEF17BED8815}" dt="2024-07-02T23:36:00.005" v="3605" actId="27636"/>
        <pc:sldMkLst>
          <pc:docMk/>
          <pc:sldMk cId="0" sldId="266"/>
        </pc:sldMkLst>
        <pc:spChg chg="mod">
          <ac:chgData name="Mark Godek" userId="624e5cf04aa32788" providerId="LiveId" clId="{83BC83B5-3A76-411D-BF22-EEF17BED8815}" dt="2024-07-02T23:36:00.005" v="3605" actId="27636"/>
          <ac:spMkLst>
            <pc:docMk/>
            <pc:sldMk cId="0" sldId="266"/>
            <ac:spMk id="170" creationId="{00000000-0000-0000-0000-000000000000}"/>
          </ac:spMkLst>
        </pc:spChg>
      </pc:sldChg>
      <pc:sldChg chg="addSp delSp modSp new add del mod ord modClrScheme chgLayout">
        <pc:chgData name="Mark Godek" userId="624e5cf04aa32788" providerId="LiveId" clId="{83BC83B5-3A76-411D-BF22-EEF17BED8815}" dt="2024-07-02T18:45:31.322" v="34" actId="2696"/>
        <pc:sldMkLst>
          <pc:docMk/>
          <pc:sldMk cId="2011762490" sldId="267"/>
        </pc:sldMkLst>
        <pc:spChg chg="del mod ord">
          <ac:chgData name="Mark Godek" userId="624e5cf04aa32788" providerId="LiveId" clId="{83BC83B5-3A76-411D-BF22-EEF17BED8815}" dt="2024-07-02T18:44:16.160" v="19" actId="700"/>
          <ac:spMkLst>
            <pc:docMk/>
            <pc:sldMk cId="2011762490" sldId="267"/>
            <ac:spMk id="2" creationId="{6E4CC052-5E90-7F30-9DE7-DC57738A809E}"/>
          </ac:spMkLst>
        </pc:spChg>
        <pc:spChg chg="del">
          <ac:chgData name="Mark Godek" userId="624e5cf04aa32788" providerId="LiveId" clId="{83BC83B5-3A76-411D-BF22-EEF17BED8815}" dt="2024-07-02T18:44:16.160" v="19" actId="700"/>
          <ac:spMkLst>
            <pc:docMk/>
            <pc:sldMk cId="2011762490" sldId="267"/>
            <ac:spMk id="3" creationId="{02808F4D-AEF7-1BDE-2242-2C681D62BAB0}"/>
          </ac:spMkLst>
        </pc:spChg>
        <pc:spChg chg="add del mod ord">
          <ac:chgData name="Mark Godek" userId="624e5cf04aa32788" providerId="LiveId" clId="{83BC83B5-3A76-411D-BF22-EEF17BED8815}" dt="2024-07-02T18:45:22.991" v="32" actId="1076"/>
          <ac:spMkLst>
            <pc:docMk/>
            <pc:sldMk cId="2011762490" sldId="267"/>
            <ac:spMk id="4" creationId="{FD9F6EFF-458F-0699-CE6F-627305A45241}"/>
          </ac:spMkLst>
        </pc:spChg>
        <pc:spChg chg="add del mod ord">
          <ac:chgData name="Mark Godek" userId="624e5cf04aa32788" providerId="LiveId" clId="{83BC83B5-3A76-411D-BF22-EEF17BED8815}" dt="2024-07-02T18:45:22.405" v="31" actId="6264"/>
          <ac:spMkLst>
            <pc:docMk/>
            <pc:sldMk cId="2011762490" sldId="267"/>
            <ac:spMk id="5" creationId="{1CF9B2CF-AF64-B9AC-156D-8AABDECCFF65}"/>
          </ac:spMkLst>
        </pc:spChg>
      </pc:sldChg>
      <pc:sldChg chg="addSp delSp modSp add mod modClrScheme chgLayout">
        <pc:chgData name="Mark Godek" userId="624e5cf04aa32788" providerId="LiveId" clId="{83BC83B5-3A76-411D-BF22-EEF17BED8815}" dt="2024-07-02T23:36:34.299" v="3609" actId="478"/>
        <pc:sldMkLst>
          <pc:docMk/>
          <pc:sldMk cId="2778352127" sldId="268"/>
        </pc:sldMkLst>
        <pc:spChg chg="add mod ord">
          <ac:chgData name="Mark Godek" userId="624e5cf04aa32788" providerId="LiveId" clId="{83BC83B5-3A76-411D-BF22-EEF17BED8815}" dt="2024-07-02T18:46:51.126" v="83" actId="20577"/>
          <ac:spMkLst>
            <pc:docMk/>
            <pc:sldMk cId="2778352127" sldId="268"/>
            <ac:spMk id="2" creationId="{4468A4CF-E137-17E8-ED6C-F26FD95DB32B}"/>
          </ac:spMkLst>
        </pc:spChg>
        <pc:spChg chg="add del mod">
          <ac:chgData name="Mark Godek" userId="624e5cf04aa32788" providerId="LiveId" clId="{83BC83B5-3A76-411D-BF22-EEF17BED8815}" dt="2024-07-02T23:36:34.299" v="3609" actId="478"/>
          <ac:spMkLst>
            <pc:docMk/>
            <pc:sldMk cId="2778352127" sldId="268"/>
            <ac:spMk id="4" creationId="{0E5309B9-0E93-A628-D316-25125ECB6F7B}"/>
          </ac:spMkLst>
        </pc:spChg>
        <pc:spChg chg="del mod ord">
          <ac:chgData name="Mark Godek" userId="624e5cf04aa32788" providerId="LiveId" clId="{83BC83B5-3A76-411D-BF22-EEF17BED8815}" dt="2024-07-02T23:36:28.942" v="3608" actId="478"/>
          <ac:spMkLst>
            <pc:docMk/>
            <pc:sldMk cId="2778352127" sldId="268"/>
            <ac:spMk id="92" creationId="{00000000-0000-0000-0000-000000000000}"/>
          </ac:spMkLst>
        </pc:spChg>
        <pc:spChg chg="mod">
          <ac:chgData name="Mark Godek" userId="624e5cf04aa32788" providerId="LiveId" clId="{83BC83B5-3A76-411D-BF22-EEF17BED8815}" dt="2024-07-02T18:46:05.439" v="74" actId="20577"/>
          <ac:spMkLst>
            <pc:docMk/>
            <pc:sldMk cId="2778352127" sldId="268"/>
            <ac:spMk id="93" creationId="{00000000-0000-0000-0000-000000000000}"/>
          </ac:spMkLst>
        </pc:spChg>
      </pc:sldChg>
      <pc:sldChg chg="modSp add del mod">
        <pc:chgData name="Mark Godek" userId="624e5cf04aa32788" providerId="LiveId" clId="{83BC83B5-3A76-411D-BF22-EEF17BED8815}" dt="2024-07-02T22:57:18.548" v="1465" actId="2696"/>
        <pc:sldMkLst>
          <pc:docMk/>
          <pc:sldMk cId="3635110183" sldId="269"/>
        </pc:sldMkLst>
        <pc:spChg chg="mod">
          <ac:chgData name="Mark Godek" userId="624e5cf04aa32788" providerId="LiveId" clId="{83BC83B5-3A76-411D-BF22-EEF17BED8815}" dt="2024-07-02T19:28:29.107" v="306" actId="20577"/>
          <ac:spMkLst>
            <pc:docMk/>
            <pc:sldMk cId="3635110183" sldId="269"/>
            <ac:spMk id="115" creationId="{00000000-0000-0000-0000-000000000000}"/>
          </ac:spMkLst>
        </pc:spChg>
      </pc:sldChg>
      <pc:sldChg chg="addSp delSp modSp add mod">
        <pc:chgData name="Mark Godek" userId="624e5cf04aa32788" providerId="LiveId" clId="{83BC83B5-3A76-411D-BF22-EEF17BED8815}" dt="2024-07-02T22:56:06.249" v="1309" actId="1076"/>
        <pc:sldMkLst>
          <pc:docMk/>
          <pc:sldMk cId="1367855827" sldId="270"/>
        </pc:sldMkLst>
        <pc:spChg chg="mod">
          <ac:chgData name="Mark Godek" userId="624e5cf04aa32788" providerId="LiveId" clId="{83BC83B5-3A76-411D-BF22-EEF17BED8815}" dt="2024-07-02T22:56:06.249" v="1309" actId="1076"/>
          <ac:spMkLst>
            <pc:docMk/>
            <pc:sldMk cId="1367855827" sldId="270"/>
            <ac:spMk id="10" creationId="{A58FC5A6-D291-71BB-3D39-4810E41913B4}"/>
          </ac:spMkLst>
        </pc:spChg>
        <pc:picChg chg="add mod">
          <ac:chgData name="Mark Godek" userId="624e5cf04aa32788" providerId="LiveId" clId="{83BC83B5-3A76-411D-BF22-EEF17BED8815}" dt="2024-07-02T22:55:04.565" v="1115" actId="1076"/>
          <ac:picMkLst>
            <pc:docMk/>
            <pc:sldMk cId="1367855827" sldId="270"/>
            <ac:picMk id="3" creationId="{7CF02FC6-9C47-EFA3-DE23-64151F4FB85E}"/>
          </ac:picMkLst>
        </pc:picChg>
        <pc:picChg chg="del">
          <ac:chgData name="Mark Godek" userId="624e5cf04aa32788" providerId="LiveId" clId="{83BC83B5-3A76-411D-BF22-EEF17BED8815}" dt="2024-07-02T22:54:49.850" v="1105" actId="478"/>
          <ac:picMkLst>
            <pc:docMk/>
            <pc:sldMk cId="1367855827" sldId="270"/>
            <ac:picMk id="7" creationId="{5F53CCE3-53DB-F067-D582-D5F02D9A09B1}"/>
          </ac:picMkLst>
        </pc:picChg>
        <pc:picChg chg="del">
          <ac:chgData name="Mark Godek" userId="624e5cf04aa32788" providerId="LiveId" clId="{83BC83B5-3A76-411D-BF22-EEF17BED8815}" dt="2024-07-02T22:54:50.250" v="1106" actId="478"/>
          <ac:picMkLst>
            <pc:docMk/>
            <pc:sldMk cId="1367855827" sldId="270"/>
            <ac:picMk id="9" creationId="{26D22840-ADB6-2535-1FE7-95E4E3759055}"/>
          </ac:picMkLst>
        </pc:picChg>
      </pc:sldChg>
      <pc:sldChg chg="addSp delSp modSp add mod">
        <pc:chgData name="Mark Godek" userId="624e5cf04aa32788" providerId="LiveId" clId="{83BC83B5-3A76-411D-BF22-EEF17BED8815}" dt="2024-07-02T23:13:53.100" v="2384" actId="1076"/>
        <pc:sldMkLst>
          <pc:docMk/>
          <pc:sldMk cId="3756026809" sldId="271"/>
        </pc:sldMkLst>
        <pc:spChg chg="del mod">
          <ac:chgData name="Mark Godek" userId="624e5cf04aa32788" providerId="LiveId" clId="{83BC83B5-3A76-411D-BF22-EEF17BED8815}" dt="2024-07-02T23:12:41.029" v="2363" actId="478"/>
          <ac:spMkLst>
            <pc:docMk/>
            <pc:sldMk cId="3756026809" sldId="271"/>
            <ac:spMk id="12" creationId="{FA23ADDE-38C4-3BB2-C864-9EEDD824BC01}"/>
          </ac:spMkLst>
        </pc:spChg>
        <pc:spChg chg="mod">
          <ac:chgData name="Mark Godek" userId="624e5cf04aa32788" providerId="LiveId" clId="{83BC83B5-3A76-411D-BF22-EEF17BED8815}" dt="2024-07-02T23:13:17.455" v="2376" actId="1076"/>
          <ac:spMkLst>
            <pc:docMk/>
            <pc:sldMk cId="3756026809" sldId="271"/>
            <ac:spMk id="17" creationId="{161CE9AD-02D5-9D5B-A595-F2AA9C188EC7}"/>
          </ac:spMkLst>
        </pc:spChg>
        <pc:picChg chg="add del mod">
          <ac:chgData name="Mark Godek" userId="624e5cf04aa32788" providerId="LiveId" clId="{83BC83B5-3A76-411D-BF22-EEF17BED8815}" dt="2024-07-02T23:13:02.839" v="2372" actId="22"/>
          <ac:picMkLst>
            <pc:docMk/>
            <pc:sldMk cId="3756026809" sldId="271"/>
            <ac:picMk id="3" creationId="{5922C798-620B-295B-050F-E2BFF67F0764}"/>
          </ac:picMkLst>
        </pc:picChg>
        <pc:picChg chg="del">
          <ac:chgData name="Mark Godek" userId="624e5cf04aa32788" providerId="LiveId" clId="{83BC83B5-3A76-411D-BF22-EEF17BED8815}" dt="2024-07-02T23:12:38.757" v="2361" actId="478"/>
          <ac:picMkLst>
            <pc:docMk/>
            <pc:sldMk cId="3756026809" sldId="271"/>
            <ac:picMk id="4" creationId="{07348CC8-53AA-B1DE-580C-86E9316D593B}"/>
          </ac:picMkLst>
        </pc:picChg>
        <pc:picChg chg="add mod">
          <ac:chgData name="Mark Godek" userId="624e5cf04aa32788" providerId="LiveId" clId="{83BC83B5-3A76-411D-BF22-EEF17BED8815}" dt="2024-07-02T23:13:53.100" v="2384" actId="1076"/>
          <ac:picMkLst>
            <pc:docMk/>
            <pc:sldMk cId="3756026809" sldId="271"/>
            <ac:picMk id="7" creationId="{9C8248D2-5E3E-F23C-F67B-DD5ED2BFBCA1}"/>
          </ac:picMkLst>
        </pc:picChg>
        <pc:picChg chg="add mod">
          <ac:chgData name="Mark Godek" userId="624e5cf04aa32788" providerId="LiveId" clId="{83BC83B5-3A76-411D-BF22-EEF17BED8815}" dt="2024-07-02T23:13:45.004" v="2383" actId="14100"/>
          <ac:picMkLst>
            <pc:docMk/>
            <pc:sldMk cId="3756026809" sldId="271"/>
            <ac:picMk id="9" creationId="{18BC1A4B-2A11-F4D1-AB72-5F8F11CF6B35}"/>
          </ac:picMkLst>
        </pc:picChg>
      </pc:sldChg>
      <pc:sldMasterChg chg="delSldLayout">
        <pc:chgData name="Mark Godek" userId="624e5cf04aa32788" providerId="LiveId" clId="{83BC83B5-3A76-411D-BF22-EEF17BED8815}" dt="2024-07-02T18:46:58.562" v="84" actId="2696"/>
        <pc:sldMasterMkLst>
          <pc:docMk/>
          <pc:sldMasterMk cId="0" sldId="2147483648"/>
        </pc:sldMasterMkLst>
        <pc:sldLayoutChg chg="del">
          <pc:chgData name="Mark Godek" userId="624e5cf04aa32788" providerId="LiveId" clId="{83BC83B5-3A76-411D-BF22-EEF17BED8815}" dt="2024-07-02T18:46:58.562" v="84" actId="2696"/>
          <pc:sldLayoutMkLst>
            <pc:docMk/>
            <pc:sldMasterMk cId="0" sldId="2147483648"/>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125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9205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749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2" name="Text Placeholder 1">
            <a:extLst>
              <a:ext uri="{FF2B5EF4-FFF2-40B4-BE49-F238E27FC236}">
                <a16:creationId xmlns:a16="http://schemas.microsoft.com/office/drawing/2014/main" id="{4468A4CF-E137-17E8-ED6C-F26FD95DB32B}"/>
              </a:ext>
            </a:extLst>
          </p:cNvPr>
          <p:cNvSpPr>
            <a:spLocks noGrp="1"/>
          </p:cNvSpPr>
          <p:nvPr>
            <p:ph type="body" idx="1"/>
          </p:nvPr>
        </p:nvSpPr>
        <p:spPr/>
        <p:txBody>
          <a:bodyPr/>
          <a:lstStyle/>
          <a:p>
            <a:pPr marL="114300" indent="0" algn="ctr">
              <a:buNone/>
            </a:pPr>
            <a:r>
              <a:rPr lang="en-US" sz="4400" dirty="0"/>
              <a:t>Module 7: Final Project</a:t>
            </a:r>
          </a:p>
          <a:p>
            <a:pPr marL="114300" indent="0" algn="ctr">
              <a:buNone/>
            </a:pPr>
            <a:endParaRPr lang="en-US" sz="2900" dirty="0">
              <a:latin typeface="Arial" panose="020B0604020202020204" pitchFamily="34" charset="0"/>
              <a:cs typeface="Arial" panose="020B0604020202020204" pitchFamily="34" charset="0"/>
            </a:endParaRPr>
          </a:p>
          <a:p>
            <a:pPr marL="114300" indent="0" algn="ctr">
              <a:buNone/>
            </a:pPr>
            <a:r>
              <a:rPr lang="en-US" sz="2900" dirty="0">
                <a:latin typeface="Arial" panose="020B0604020202020204" pitchFamily="34" charset="0"/>
                <a:cs typeface="Arial" panose="020B0604020202020204" pitchFamily="34" charset="0"/>
              </a:rPr>
              <a:t>Modeling Home Prices Using Linear Regression</a:t>
            </a:r>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a:t>
            </a:r>
            <a:r>
              <a:rPr lang="en-US" sz="1500" dirty="0"/>
              <a:t>Mark Godek</a:t>
            </a:r>
            <a:endParaRPr dirty="0"/>
          </a:p>
        </p:txBody>
      </p:sp>
    </p:spTree>
    <p:extLst>
      <p:ext uri="{BB962C8B-B14F-4D97-AF65-F5344CB8AC3E}">
        <p14:creationId xmlns:p14="http://schemas.microsoft.com/office/powerpoint/2010/main" val="2778352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a:p>
        </p:txBody>
      </p:sp>
      <p:sp>
        <p:nvSpPr>
          <p:cNvPr id="146" name="Google Shape;146;p8"/>
          <p:cNvSpPr txBox="1">
            <a:spLocks noGrp="1"/>
          </p:cNvSpPr>
          <p:nvPr>
            <p:ph type="body" idx="1"/>
          </p:nvPr>
        </p:nvSpPr>
        <p:spPr>
          <a:xfrm>
            <a:off x="606342" y="137981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variables chosen for the model were the 16 most correlated. Using more than 16 variables lead to diminishing returns and overfitting of the model.</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sp>
        <p:nvSpPr>
          <p:cNvPr id="147" name="Google Shape;147;p8"/>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7" name="Picture 6">
            <a:extLst>
              <a:ext uri="{FF2B5EF4-FFF2-40B4-BE49-F238E27FC236}">
                <a16:creationId xmlns:a16="http://schemas.microsoft.com/office/drawing/2014/main" id="{2F97AEE2-6581-8C3F-EF36-1DA8F243A7C5}"/>
              </a:ext>
            </a:extLst>
          </p:cNvPr>
          <p:cNvPicPr>
            <a:picLocks noChangeAspect="1"/>
          </p:cNvPicPr>
          <p:nvPr/>
        </p:nvPicPr>
        <p:blipFill>
          <a:blip r:embed="rId3"/>
          <a:stretch>
            <a:fillRect/>
          </a:stretch>
        </p:blipFill>
        <p:spPr>
          <a:xfrm>
            <a:off x="2544860" y="2322610"/>
            <a:ext cx="4294705" cy="3586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11</a:t>
            </a:fld>
            <a:endParaRPr/>
          </a:p>
        </p:txBody>
      </p:sp>
      <p:sp>
        <p:nvSpPr>
          <p:cNvPr id="154" name="Google Shape;154;p9"/>
          <p:cNvSpPr txBox="1">
            <a:spLocks noGrp="1"/>
          </p:cNvSpPr>
          <p:nvPr>
            <p:ph type="body" idx="1"/>
          </p:nvPr>
        </p:nvSpPr>
        <p:spPr>
          <a:xfrm>
            <a:off x="385482" y="1370286"/>
            <a:ext cx="3460377"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2000" dirty="0"/>
              <a:t>The model was very successful in predicting home prices of the test data.</a:t>
            </a:r>
          </a:p>
          <a:p>
            <a:pPr marL="0" lvl="0" indent="0" algn="l" rtl="0">
              <a:lnSpc>
                <a:spcPct val="110000"/>
              </a:lnSpc>
              <a:spcBef>
                <a:spcPts val="0"/>
              </a:spcBef>
              <a:spcAft>
                <a:spcPts val="0"/>
              </a:spcAft>
              <a:buClr>
                <a:srgbClr val="000000"/>
              </a:buClr>
              <a:buSzPts val="1800"/>
              <a:buNone/>
            </a:pPr>
            <a:endParaRPr lang="en-US" sz="2000" dirty="0"/>
          </a:p>
          <a:p>
            <a:pPr marL="0" lvl="0" indent="0" algn="l" rtl="0">
              <a:lnSpc>
                <a:spcPct val="110000"/>
              </a:lnSpc>
              <a:spcBef>
                <a:spcPts val="0"/>
              </a:spcBef>
              <a:spcAft>
                <a:spcPts val="0"/>
              </a:spcAft>
              <a:buClr>
                <a:srgbClr val="000000"/>
              </a:buClr>
              <a:buSzPts val="1800"/>
              <a:buNone/>
            </a:pPr>
            <a:r>
              <a:rPr lang="en-US" sz="2000" dirty="0"/>
              <a:t>The skewness of the result was much lower and the coefficient of determination (R^2) was relatively similar.</a:t>
            </a:r>
            <a:endParaRPr sz="2000" dirty="0"/>
          </a:p>
        </p:txBody>
      </p:sp>
      <p:sp>
        <p:nvSpPr>
          <p:cNvPr id="155" name="Google Shape;155;p9"/>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7" name="Picture 6">
            <a:extLst>
              <a:ext uri="{FF2B5EF4-FFF2-40B4-BE49-F238E27FC236}">
                <a16:creationId xmlns:a16="http://schemas.microsoft.com/office/drawing/2014/main" id="{411D91CD-32B9-CEAF-EB90-BF1C543E9910}"/>
              </a:ext>
            </a:extLst>
          </p:cNvPr>
          <p:cNvPicPr>
            <a:picLocks noChangeAspect="1"/>
          </p:cNvPicPr>
          <p:nvPr/>
        </p:nvPicPr>
        <p:blipFill>
          <a:blip r:embed="rId3"/>
          <a:stretch>
            <a:fillRect/>
          </a:stretch>
        </p:blipFill>
        <p:spPr>
          <a:xfrm>
            <a:off x="3994092" y="1832811"/>
            <a:ext cx="2640492" cy="3746412"/>
          </a:xfrm>
          <a:prstGeom prst="rect">
            <a:avLst/>
          </a:prstGeom>
        </p:spPr>
      </p:pic>
      <p:pic>
        <p:nvPicPr>
          <p:cNvPr id="9" name="Picture 8">
            <a:extLst>
              <a:ext uri="{FF2B5EF4-FFF2-40B4-BE49-F238E27FC236}">
                <a16:creationId xmlns:a16="http://schemas.microsoft.com/office/drawing/2014/main" id="{71D29F6A-E5D5-C3F9-BC64-A91B7D798267}"/>
              </a:ext>
            </a:extLst>
          </p:cNvPr>
          <p:cNvPicPr>
            <a:picLocks noChangeAspect="1"/>
          </p:cNvPicPr>
          <p:nvPr/>
        </p:nvPicPr>
        <p:blipFill>
          <a:blip r:embed="rId4"/>
          <a:stretch>
            <a:fillRect/>
          </a:stretch>
        </p:blipFill>
        <p:spPr>
          <a:xfrm>
            <a:off x="6420640" y="1855941"/>
            <a:ext cx="2574069" cy="37232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a:p>
        </p:txBody>
      </p:sp>
      <p:sp>
        <p:nvSpPr>
          <p:cNvPr id="162" name="Google Shape;162;p10"/>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I was able to create a linear regression model which could use the independent variables to explain 0.83 of the dependent variable.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Transforming and restricting the number of variables improved the model.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I struggled a bit at the end, but I learned a lot about the applications and troubleshooting of transformed data. If you are attempting to fit variables which are exponential, taking their log converts them to a linear trend which improves linear regression models. In the event you use transformed data to build your model, you will need to transform the data before inputting data to generate predictions.</a:t>
            </a:r>
            <a:endParaRPr dirty="0"/>
          </a:p>
        </p:txBody>
      </p:sp>
      <p:sp>
        <p:nvSpPr>
          <p:cNvPr id="163" name="Google Shape;163;p10"/>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4" y="6356351"/>
            <a:ext cx="300592"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13</a:t>
            </a:fld>
            <a:endParaRPr dirty="0"/>
          </a:p>
        </p:txBody>
      </p:sp>
      <p:sp>
        <p:nvSpPr>
          <p:cNvPr id="170" name="Google Shape;170;p11"/>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lnSpcReduction="10000"/>
          </a:bodyPr>
          <a:lstStyle/>
          <a:p>
            <a:pPr marL="285750" indent="-285750">
              <a:lnSpc>
                <a:spcPct val="99000"/>
              </a:lnSpc>
              <a:spcBef>
                <a:spcPts val="0"/>
              </a:spcBef>
              <a:spcAft>
                <a:spcPts val="1200"/>
              </a:spcAft>
            </a:pPr>
            <a:r>
              <a:rPr lang="en-US" sz="1800" dirty="0">
                <a:latin typeface="Arial"/>
                <a:ea typeface="Arial"/>
                <a:cs typeface="Arial"/>
                <a:sym typeface="Arial"/>
              </a:rPr>
              <a:t>IBM. "What is linear regression?" What is linear regression? | IBM. July 2, 2024. https://www.ibm.com/topics/linear-regression . </a:t>
            </a:r>
          </a:p>
          <a:p>
            <a:pPr marL="285750" indent="-285750">
              <a:lnSpc>
                <a:spcPct val="99000"/>
              </a:lnSpc>
              <a:spcBef>
                <a:spcPts val="0"/>
              </a:spcBef>
              <a:spcAft>
                <a:spcPts val="1200"/>
              </a:spcAft>
            </a:pPr>
            <a:r>
              <a:rPr lang="en-US" sz="1800" dirty="0" err="1">
                <a:latin typeface="Arial"/>
                <a:ea typeface="Arial"/>
                <a:cs typeface="Arial"/>
                <a:sym typeface="Arial"/>
              </a:rPr>
              <a:t>jezrael</a:t>
            </a:r>
            <a:r>
              <a:rPr lang="en-US" sz="1800" dirty="0">
                <a:latin typeface="Arial"/>
                <a:ea typeface="Arial"/>
                <a:cs typeface="Arial"/>
                <a:sym typeface="Arial"/>
              </a:rPr>
              <a:t>. "</a:t>
            </a:r>
            <a:r>
              <a:rPr lang="en-US" sz="1800" dirty="0" err="1">
                <a:latin typeface="Arial"/>
                <a:ea typeface="Arial"/>
                <a:cs typeface="Arial"/>
                <a:sym typeface="Arial"/>
              </a:rPr>
              <a:t>df.drop</a:t>
            </a:r>
            <a:r>
              <a:rPr lang="en-US" sz="1800" dirty="0">
                <a:latin typeface="Arial"/>
                <a:ea typeface="Arial"/>
                <a:cs typeface="Arial"/>
                <a:sym typeface="Arial"/>
              </a:rPr>
              <a:t> if it exists." Stack Exchange. June 29, 2024. https://stackoverflow.com/questions/59116716/df-drop-if-it-exists .- </a:t>
            </a:r>
          </a:p>
          <a:p>
            <a:pPr marL="285750" indent="-285750">
              <a:lnSpc>
                <a:spcPct val="99000"/>
              </a:lnSpc>
              <a:spcBef>
                <a:spcPts val="0"/>
              </a:spcBef>
              <a:spcAft>
                <a:spcPts val="1200"/>
              </a:spcAft>
            </a:pPr>
            <a:r>
              <a:rPr lang="en-US" sz="1800" dirty="0" err="1">
                <a:latin typeface="Arial"/>
                <a:ea typeface="Arial"/>
                <a:cs typeface="Arial"/>
                <a:sym typeface="Arial"/>
              </a:rPr>
              <a:t>Shpaner</a:t>
            </a:r>
            <a:r>
              <a:rPr lang="en-US" sz="1800" dirty="0">
                <a:latin typeface="Arial"/>
                <a:ea typeface="Arial"/>
                <a:cs typeface="Arial"/>
                <a:sym typeface="Arial"/>
              </a:rPr>
              <a:t>, Leon. "Adding correlation coefficient to a seaborn scatter plot." Stack Exchange. June 29, 2024. https://stackoverflow.com/questions/70759369/adding-correlation-coefficient-to-a-seaborn-scatter-plot .</a:t>
            </a:r>
          </a:p>
          <a:p>
            <a:pPr marL="285750" indent="-285750">
              <a:lnSpc>
                <a:spcPct val="99000"/>
              </a:lnSpc>
              <a:spcBef>
                <a:spcPts val="0"/>
              </a:spcBef>
              <a:spcAft>
                <a:spcPts val="1200"/>
              </a:spcAft>
            </a:pPr>
            <a:r>
              <a:rPr lang="en-US" sz="1800" dirty="0">
                <a:latin typeface="Arial"/>
                <a:ea typeface="Arial"/>
                <a:cs typeface="Arial"/>
                <a:sym typeface="Arial"/>
              </a:rPr>
              <a:t>"Linear Regression." Introduction to Linear Regression | Solutions | DTREG. DTREG predictive modeling software. July 2, 2024. https://www.dtreg.com/solution/linear-regression#:~:text=Linear%20regression%20is%20the%20oldest,from%20Legendre's%20term%2C%20moindres%20carr%C3%A9s .</a:t>
            </a:r>
            <a:endParaRPr lang="en-US" dirty="0"/>
          </a:p>
        </p:txBody>
      </p:sp>
      <p:sp>
        <p:nvSpPr>
          <p:cNvPr id="171" name="Google Shape;171;p11"/>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fontScale="92500" lnSpcReduction="10000"/>
          </a:bodyPr>
          <a:lstStyle/>
          <a:p>
            <a:pPr marL="285750" indent="-285750">
              <a:lnSpc>
                <a:spcPct val="110000"/>
              </a:lnSpc>
              <a:spcBef>
                <a:spcPts val="0"/>
              </a:spcBef>
            </a:pPr>
            <a:r>
              <a:rPr lang="en-US" sz="1800" b="0" i="0" u="none" strike="noStrike" cap="none" dirty="0">
                <a:solidFill>
                  <a:srgbClr val="000000"/>
                </a:solidFill>
                <a:latin typeface="Arial"/>
                <a:ea typeface="Arial"/>
                <a:cs typeface="Arial"/>
                <a:sym typeface="Arial"/>
              </a:rPr>
              <a:t>Develop a linear regression model which can predict home prices based on several variables. </a:t>
            </a:r>
          </a:p>
          <a:p>
            <a:pPr marL="285750" indent="-285750">
              <a:lnSpc>
                <a:spcPct val="110000"/>
              </a:lnSpc>
              <a:spcBef>
                <a:spcPts val="0"/>
              </a:spcBef>
            </a:pPr>
            <a:r>
              <a:rPr lang="en-US" sz="1800" b="0" i="0" u="none" strike="noStrike" cap="none" dirty="0">
                <a:solidFill>
                  <a:srgbClr val="000000"/>
                </a:solidFill>
                <a:latin typeface="Arial"/>
                <a:ea typeface="Arial"/>
                <a:cs typeface="Arial"/>
                <a:sym typeface="Arial"/>
              </a:rPr>
              <a:t>Explored data to determine suitability for linear regression modelling </a:t>
            </a:r>
          </a:p>
          <a:p>
            <a:pPr marL="742950" lvl="1" indent="-285750">
              <a:lnSpc>
                <a:spcPct val="110000"/>
              </a:lnSpc>
              <a:spcBef>
                <a:spcPts val="0"/>
              </a:spcBef>
            </a:pPr>
            <a:r>
              <a:rPr lang="en-US" sz="1800" b="0" i="0" u="none" strike="noStrike" cap="none" dirty="0">
                <a:solidFill>
                  <a:srgbClr val="000000"/>
                </a:solidFill>
                <a:latin typeface="Arial"/>
                <a:ea typeface="Arial"/>
                <a:cs typeface="Arial"/>
                <a:sym typeface="Arial"/>
              </a:rPr>
              <a:t>Calculated coefficients of correlation</a:t>
            </a:r>
          </a:p>
          <a:p>
            <a:pPr marL="742950" lvl="1" indent="-285750">
              <a:lnSpc>
                <a:spcPct val="110000"/>
              </a:lnSpc>
              <a:spcBef>
                <a:spcPts val="0"/>
              </a:spcBef>
            </a:pPr>
            <a:r>
              <a:rPr lang="en-US" sz="1800" b="0" i="0" u="none" strike="noStrike" cap="none" dirty="0">
                <a:solidFill>
                  <a:srgbClr val="000000"/>
                </a:solidFill>
                <a:latin typeface="Arial"/>
                <a:ea typeface="Arial"/>
                <a:cs typeface="Arial"/>
                <a:sym typeface="Arial"/>
              </a:rPr>
              <a:t>Top correlated variables were plotted to visualize the correlation </a:t>
            </a:r>
          </a:p>
          <a:p>
            <a:pPr marL="742950" lvl="1" indent="-285750">
              <a:lnSpc>
                <a:spcPct val="110000"/>
              </a:lnSpc>
              <a:spcBef>
                <a:spcPts val="0"/>
              </a:spcBef>
            </a:pPr>
            <a:r>
              <a:rPr lang="en-US" sz="1800" dirty="0">
                <a:latin typeface="Arial"/>
                <a:ea typeface="Arial"/>
                <a:cs typeface="Arial"/>
                <a:sym typeface="Arial"/>
              </a:rPr>
              <a:t>Explored s</a:t>
            </a:r>
            <a:r>
              <a:rPr lang="en-US" sz="1800" b="0" i="0" u="none" strike="noStrike" cap="none" dirty="0">
                <a:solidFill>
                  <a:srgbClr val="000000"/>
                </a:solidFill>
                <a:latin typeface="Arial"/>
                <a:ea typeface="Arial"/>
                <a:cs typeface="Arial"/>
                <a:sym typeface="Arial"/>
              </a:rPr>
              <a:t>kewness of the variables determine suitability for log transformation </a:t>
            </a:r>
          </a:p>
          <a:p>
            <a:pPr marL="285750" indent="-285750">
              <a:lnSpc>
                <a:spcPct val="110000"/>
              </a:lnSpc>
              <a:spcBef>
                <a:spcPts val="0"/>
              </a:spcBef>
            </a:pPr>
            <a:r>
              <a:rPr lang="en-US" sz="1800" b="0" i="0" u="none" strike="noStrike" cap="none" dirty="0">
                <a:solidFill>
                  <a:srgbClr val="000000"/>
                </a:solidFill>
                <a:latin typeface="Arial"/>
                <a:ea typeface="Arial"/>
                <a:cs typeface="Arial"/>
                <a:sym typeface="Arial"/>
              </a:rPr>
              <a:t>Missing data was imputed or filled in with NAs </a:t>
            </a:r>
          </a:p>
          <a:p>
            <a:pPr marL="285750" indent="-285750">
              <a:lnSpc>
                <a:spcPct val="110000"/>
              </a:lnSpc>
              <a:spcBef>
                <a:spcPts val="0"/>
              </a:spcBef>
            </a:pPr>
            <a:r>
              <a:rPr lang="en-US" sz="1800" b="0" i="0" u="none" strike="noStrike" cap="none" dirty="0">
                <a:solidFill>
                  <a:srgbClr val="000000"/>
                </a:solidFill>
                <a:latin typeface="Arial"/>
                <a:ea typeface="Arial"/>
                <a:cs typeface="Arial"/>
                <a:sym typeface="Arial"/>
              </a:rPr>
              <a:t>Continuous variables with an exponential trends log transformed </a:t>
            </a:r>
          </a:p>
          <a:p>
            <a:pPr marL="285750" indent="-285750">
              <a:lnSpc>
                <a:spcPct val="110000"/>
              </a:lnSpc>
              <a:spcBef>
                <a:spcPts val="0"/>
              </a:spcBef>
            </a:pPr>
            <a:r>
              <a:rPr lang="en-US" sz="1800" b="0" i="0" u="none" strike="noStrike" cap="none" dirty="0">
                <a:solidFill>
                  <a:srgbClr val="000000"/>
                </a:solidFill>
                <a:latin typeface="Arial"/>
                <a:ea typeface="Arial"/>
                <a:cs typeface="Arial"/>
                <a:sym typeface="Arial"/>
              </a:rPr>
              <a:t>Three models were created and compared. </a:t>
            </a:r>
          </a:p>
          <a:p>
            <a:pPr marL="742950" lvl="1" indent="-285750">
              <a:lnSpc>
                <a:spcPct val="110000"/>
              </a:lnSpc>
              <a:spcBef>
                <a:spcPts val="0"/>
              </a:spcBef>
            </a:pPr>
            <a:r>
              <a:rPr lang="en-US" sz="1800" b="0" i="0" u="none" strike="noStrike" cap="none" dirty="0">
                <a:solidFill>
                  <a:srgbClr val="000000"/>
                </a:solidFill>
                <a:latin typeface="Arial"/>
                <a:ea typeface="Arial"/>
                <a:cs typeface="Arial"/>
                <a:sym typeface="Arial"/>
              </a:rPr>
              <a:t>A model with log transformations</a:t>
            </a:r>
          </a:p>
          <a:p>
            <a:pPr marL="742950" lvl="1" indent="-285750">
              <a:lnSpc>
                <a:spcPct val="110000"/>
              </a:lnSpc>
              <a:spcBef>
                <a:spcPts val="0"/>
              </a:spcBef>
            </a:pPr>
            <a:r>
              <a:rPr lang="en-US" sz="1800" b="0" i="0" u="none" strike="noStrike" cap="none" dirty="0">
                <a:solidFill>
                  <a:srgbClr val="000000"/>
                </a:solidFill>
                <a:latin typeface="Arial"/>
                <a:ea typeface="Arial"/>
                <a:cs typeface="Arial"/>
                <a:sym typeface="Arial"/>
              </a:rPr>
              <a:t>A model without log transformations</a:t>
            </a:r>
          </a:p>
          <a:p>
            <a:pPr marL="742950" lvl="1" indent="-285750">
              <a:lnSpc>
                <a:spcPct val="110000"/>
              </a:lnSpc>
              <a:spcBef>
                <a:spcPts val="0"/>
              </a:spcBef>
            </a:pPr>
            <a:r>
              <a:rPr lang="en-US" sz="1800" b="0" i="0" u="none" strike="noStrike" cap="none" dirty="0">
                <a:solidFill>
                  <a:srgbClr val="000000"/>
                </a:solidFill>
                <a:latin typeface="Arial"/>
                <a:ea typeface="Arial"/>
                <a:cs typeface="Arial"/>
                <a:sym typeface="Arial"/>
              </a:rPr>
              <a:t>A model of “best-guess” variables </a:t>
            </a:r>
          </a:p>
          <a:p>
            <a:pPr marL="285750" indent="-285750">
              <a:lnSpc>
                <a:spcPct val="110000"/>
              </a:lnSpc>
              <a:spcBef>
                <a:spcPts val="0"/>
              </a:spcBef>
            </a:pPr>
            <a:r>
              <a:rPr lang="en-US" sz="1800" b="0" i="0" u="none" strike="noStrike" cap="none" dirty="0">
                <a:solidFill>
                  <a:srgbClr val="000000"/>
                </a:solidFill>
                <a:latin typeface="Arial"/>
                <a:ea typeface="Arial"/>
                <a:cs typeface="Arial"/>
                <a:sym typeface="Arial"/>
              </a:rPr>
              <a:t>The model with the highest R^2 value for a training dataset was selected and applied to a test dataset.</a:t>
            </a:r>
            <a:endParaRPr dirty="0"/>
          </a:p>
        </p:txBody>
      </p:sp>
      <p:sp>
        <p:nvSpPr>
          <p:cNvPr id="101" name="Google Shape;101;p2"/>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8" name="Google Shape;108;p3"/>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342900">
              <a:lnSpc>
                <a:spcPct val="110000"/>
              </a:lnSpc>
              <a:spcBef>
                <a:spcPts val="0"/>
              </a:spcBef>
            </a:pPr>
            <a:r>
              <a:rPr lang="en-US" sz="2000" dirty="0">
                <a:highlight>
                  <a:srgbClr val="FFFFFF"/>
                </a:highlight>
                <a:latin typeface="system-ui"/>
              </a:rPr>
              <a:t>Data imported </a:t>
            </a:r>
            <a:r>
              <a:rPr lang="en-US" sz="2000" b="0" i="0" dirty="0">
                <a:effectLst/>
                <a:highlight>
                  <a:srgbClr val="FFFFFF"/>
                </a:highlight>
                <a:latin typeface="system-ui"/>
              </a:rPr>
              <a:t>from a file and stored in a variable </a:t>
            </a:r>
          </a:p>
          <a:p>
            <a:pPr marL="342900">
              <a:lnSpc>
                <a:spcPct val="110000"/>
              </a:lnSpc>
              <a:spcBef>
                <a:spcPts val="0"/>
              </a:spcBef>
            </a:pPr>
            <a:endParaRPr lang="en-US" sz="2000" dirty="0">
              <a:highlight>
                <a:srgbClr val="FFFFFF"/>
              </a:highlight>
              <a:latin typeface="system-ui"/>
            </a:endParaRPr>
          </a:p>
          <a:p>
            <a:pPr marL="342900">
              <a:lnSpc>
                <a:spcPct val="110000"/>
              </a:lnSpc>
              <a:spcBef>
                <a:spcPts val="0"/>
              </a:spcBef>
            </a:pPr>
            <a:r>
              <a:rPr lang="en-US" sz="2000" dirty="0">
                <a:highlight>
                  <a:srgbClr val="FFFFFF"/>
                </a:highlight>
                <a:latin typeface="system-ui"/>
              </a:rPr>
              <a:t>H</a:t>
            </a:r>
            <a:r>
              <a:rPr lang="en-US" sz="2000" b="0" i="0" dirty="0">
                <a:effectLst/>
                <a:highlight>
                  <a:srgbClr val="FFFFFF"/>
                </a:highlight>
                <a:latin typeface="system-ui"/>
              </a:rPr>
              <a:t>ead of the data printed ensure it was properly read</a:t>
            </a:r>
          </a:p>
          <a:p>
            <a:pPr marL="342900">
              <a:lnSpc>
                <a:spcPct val="110000"/>
              </a:lnSpc>
              <a:spcBef>
                <a:spcPts val="0"/>
              </a:spcBef>
            </a:pPr>
            <a:endParaRPr lang="en-US" sz="2000" dirty="0">
              <a:highlight>
                <a:srgbClr val="FFFFFF"/>
              </a:highlight>
              <a:latin typeface="system-ui"/>
            </a:endParaRPr>
          </a:p>
          <a:p>
            <a:pPr marL="342900">
              <a:lnSpc>
                <a:spcPct val="110000"/>
              </a:lnSpc>
              <a:spcBef>
                <a:spcPts val="0"/>
              </a:spcBef>
            </a:pPr>
            <a:r>
              <a:rPr lang="en-US" sz="2000" b="0" i="0" dirty="0">
                <a:effectLst/>
                <a:highlight>
                  <a:srgbClr val="FFFFFF"/>
                </a:highlight>
                <a:latin typeface="system-ui"/>
              </a:rPr>
              <a:t>Data contained 100 observations of home sales with 82 variables of each home</a:t>
            </a:r>
          </a:p>
          <a:p>
            <a:pPr marL="342900">
              <a:lnSpc>
                <a:spcPct val="110000"/>
              </a:lnSpc>
              <a:spcBef>
                <a:spcPts val="0"/>
              </a:spcBef>
            </a:pPr>
            <a:endParaRPr lang="en-US" sz="2000" dirty="0">
              <a:highlight>
                <a:srgbClr val="FFFFFF"/>
              </a:highlight>
              <a:latin typeface="system-ui"/>
            </a:endParaRPr>
          </a:p>
          <a:p>
            <a:pPr marL="342900">
              <a:lnSpc>
                <a:spcPct val="110000"/>
              </a:lnSpc>
              <a:spcBef>
                <a:spcPts val="0"/>
              </a:spcBef>
            </a:pPr>
            <a:endParaRPr sz="2000" dirty="0"/>
          </a:p>
        </p:txBody>
      </p:sp>
      <p:sp>
        <p:nvSpPr>
          <p:cNvPr id="109" name="Google Shape;109;p3"/>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sp>
        <p:nvSpPr>
          <p:cNvPr id="117" name="Google Shape;117;p4"/>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7" name="Picture 6">
            <a:extLst>
              <a:ext uri="{FF2B5EF4-FFF2-40B4-BE49-F238E27FC236}">
                <a16:creationId xmlns:a16="http://schemas.microsoft.com/office/drawing/2014/main" id="{5F53CCE3-53DB-F067-D582-D5F02D9A09B1}"/>
              </a:ext>
            </a:extLst>
          </p:cNvPr>
          <p:cNvPicPr>
            <a:picLocks noChangeAspect="1"/>
          </p:cNvPicPr>
          <p:nvPr/>
        </p:nvPicPr>
        <p:blipFill>
          <a:blip r:embed="rId3"/>
          <a:stretch>
            <a:fillRect/>
          </a:stretch>
        </p:blipFill>
        <p:spPr>
          <a:xfrm>
            <a:off x="5145741" y="800572"/>
            <a:ext cx="3476171" cy="2653338"/>
          </a:xfrm>
          <a:prstGeom prst="rect">
            <a:avLst/>
          </a:prstGeom>
        </p:spPr>
      </p:pic>
      <p:pic>
        <p:nvPicPr>
          <p:cNvPr id="9" name="Picture 8">
            <a:extLst>
              <a:ext uri="{FF2B5EF4-FFF2-40B4-BE49-F238E27FC236}">
                <a16:creationId xmlns:a16="http://schemas.microsoft.com/office/drawing/2014/main" id="{26D22840-ADB6-2535-1FE7-95E4E3759055}"/>
              </a:ext>
            </a:extLst>
          </p:cNvPr>
          <p:cNvPicPr>
            <a:picLocks noChangeAspect="1"/>
          </p:cNvPicPr>
          <p:nvPr/>
        </p:nvPicPr>
        <p:blipFill>
          <a:blip r:embed="rId4"/>
          <a:stretch>
            <a:fillRect/>
          </a:stretch>
        </p:blipFill>
        <p:spPr>
          <a:xfrm>
            <a:off x="5033226" y="3532093"/>
            <a:ext cx="3588686" cy="2637887"/>
          </a:xfrm>
          <a:prstGeom prst="rect">
            <a:avLst/>
          </a:prstGeom>
        </p:spPr>
      </p:pic>
      <p:sp>
        <p:nvSpPr>
          <p:cNvPr id="10" name="TextBox 9">
            <a:extLst>
              <a:ext uri="{FF2B5EF4-FFF2-40B4-BE49-F238E27FC236}">
                <a16:creationId xmlns:a16="http://schemas.microsoft.com/office/drawing/2014/main" id="{A58FC5A6-D291-71BB-3D39-4810E41913B4}"/>
              </a:ext>
            </a:extLst>
          </p:cNvPr>
          <p:cNvSpPr txBox="1"/>
          <p:nvPr/>
        </p:nvSpPr>
        <p:spPr>
          <a:xfrm>
            <a:off x="593806" y="1898835"/>
            <a:ext cx="4201254" cy="3416320"/>
          </a:xfrm>
          <a:prstGeom prst="rect">
            <a:avLst/>
          </a:prstGeom>
          <a:noFill/>
        </p:spPr>
        <p:txBody>
          <a:bodyPr wrap="square" rtlCol="0">
            <a:spAutoFit/>
          </a:bodyPr>
          <a:lstStyle/>
          <a:p>
            <a:r>
              <a:rPr lang="en-US" sz="2400" dirty="0" err="1"/>
              <a:t>OverallQual</a:t>
            </a:r>
            <a:r>
              <a:rPr lang="en-US" sz="2400" dirty="0"/>
              <a:t> and </a:t>
            </a:r>
            <a:r>
              <a:rPr lang="en-US" sz="2400" dirty="0" err="1"/>
              <a:t>GrLivArea</a:t>
            </a:r>
            <a:r>
              <a:rPr lang="en-US" sz="2400" dirty="0"/>
              <a:t> were the variables most correlated to </a:t>
            </a:r>
            <a:r>
              <a:rPr lang="en-US" sz="2400" dirty="0" err="1"/>
              <a:t>SalePrice</a:t>
            </a:r>
            <a:r>
              <a:rPr lang="en-US" sz="2400" dirty="0"/>
              <a:t>.</a:t>
            </a:r>
          </a:p>
          <a:p>
            <a:endParaRPr lang="en-US" sz="2400" dirty="0"/>
          </a:p>
          <a:p>
            <a:r>
              <a:rPr lang="en-US" sz="2400" dirty="0" err="1"/>
              <a:t>OverallQual</a:t>
            </a:r>
            <a:r>
              <a:rPr lang="en-US" sz="2400" dirty="0"/>
              <a:t> is a quality score of the home from 1 to 10.</a:t>
            </a:r>
          </a:p>
          <a:p>
            <a:endParaRPr lang="en-US" sz="2400" dirty="0"/>
          </a:p>
          <a:p>
            <a:r>
              <a:rPr lang="en-US" sz="2400" dirty="0" err="1"/>
              <a:t>GrLivArea</a:t>
            </a:r>
            <a:r>
              <a:rPr lang="en-US" sz="2400" dirty="0"/>
              <a:t> is the above grade living area in square feet.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sp>
        <p:nvSpPr>
          <p:cNvPr id="117" name="Google Shape;117;p4"/>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
        <p:nvSpPr>
          <p:cNvPr id="10" name="TextBox 9">
            <a:extLst>
              <a:ext uri="{FF2B5EF4-FFF2-40B4-BE49-F238E27FC236}">
                <a16:creationId xmlns:a16="http://schemas.microsoft.com/office/drawing/2014/main" id="{A58FC5A6-D291-71BB-3D39-4810E41913B4}"/>
              </a:ext>
            </a:extLst>
          </p:cNvPr>
          <p:cNvSpPr txBox="1"/>
          <p:nvPr/>
        </p:nvSpPr>
        <p:spPr>
          <a:xfrm>
            <a:off x="629664" y="2330824"/>
            <a:ext cx="4201254" cy="2677656"/>
          </a:xfrm>
          <a:prstGeom prst="rect">
            <a:avLst/>
          </a:prstGeom>
          <a:noFill/>
        </p:spPr>
        <p:txBody>
          <a:bodyPr wrap="square" rtlCol="0">
            <a:spAutoFit/>
          </a:bodyPr>
          <a:lstStyle/>
          <a:p>
            <a:r>
              <a:rPr lang="en-US" sz="2400" dirty="0" err="1"/>
              <a:t>GarageCars</a:t>
            </a:r>
            <a:r>
              <a:rPr lang="en-US" sz="2400" dirty="0"/>
              <a:t> and </a:t>
            </a:r>
            <a:r>
              <a:rPr lang="en-US" sz="2400" dirty="0" err="1"/>
              <a:t>YearBuilt</a:t>
            </a:r>
            <a:r>
              <a:rPr lang="en-US" sz="2400" dirty="0"/>
              <a:t> were also highly correlated.</a:t>
            </a:r>
          </a:p>
          <a:p>
            <a:endParaRPr lang="en-US" sz="2400" dirty="0"/>
          </a:p>
          <a:p>
            <a:r>
              <a:rPr lang="en-US" sz="2400" dirty="0"/>
              <a:t>They indicate the number of cars the garage fits and the year the home was built, respectively.</a:t>
            </a:r>
          </a:p>
        </p:txBody>
      </p:sp>
      <p:pic>
        <p:nvPicPr>
          <p:cNvPr id="3" name="Picture 2">
            <a:extLst>
              <a:ext uri="{FF2B5EF4-FFF2-40B4-BE49-F238E27FC236}">
                <a16:creationId xmlns:a16="http://schemas.microsoft.com/office/drawing/2014/main" id="{7CF02FC6-9C47-EFA3-DE23-64151F4FB85E}"/>
              </a:ext>
            </a:extLst>
          </p:cNvPr>
          <p:cNvPicPr>
            <a:picLocks noChangeAspect="1"/>
          </p:cNvPicPr>
          <p:nvPr/>
        </p:nvPicPr>
        <p:blipFill>
          <a:blip r:embed="rId3"/>
          <a:stretch>
            <a:fillRect/>
          </a:stretch>
        </p:blipFill>
        <p:spPr>
          <a:xfrm>
            <a:off x="5005810" y="878541"/>
            <a:ext cx="3741608" cy="5280212"/>
          </a:xfrm>
          <a:prstGeom prst="rect">
            <a:avLst/>
          </a:prstGeom>
        </p:spPr>
      </p:pic>
    </p:spTree>
    <p:extLst>
      <p:ext uri="{BB962C8B-B14F-4D97-AF65-F5344CB8AC3E}">
        <p14:creationId xmlns:p14="http://schemas.microsoft.com/office/powerpoint/2010/main" val="136785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6</a:t>
            </a:fld>
            <a:endParaRPr/>
          </a:p>
        </p:txBody>
      </p:sp>
      <p:sp>
        <p:nvSpPr>
          <p:cNvPr id="124" name="Google Shape;124;p5"/>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indent="-457200">
              <a:lnSpc>
                <a:spcPct val="110000"/>
              </a:lnSpc>
              <a:spcBef>
                <a:spcPts val="0"/>
              </a:spcBef>
            </a:pPr>
            <a:r>
              <a:rPr lang="en-US" dirty="0"/>
              <a:t>Columns containing null values were noted and nulls were counted</a:t>
            </a:r>
          </a:p>
          <a:p>
            <a:pPr indent="-457200">
              <a:lnSpc>
                <a:spcPct val="110000"/>
              </a:lnSpc>
              <a:spcBef>
                <a:spcPts val="0"/>
              </a:spcBef>
            </a:pPr>
            <a:r>
              <a:rPr lang="en-US" dirty="0"/>
              <a:t>If all homes were missing a value like </a:t>
            </a:r>
            <a:r>
              <a:rPr lang="en-US" dirty="0" err="1"/>
              <a:t>PoolArea</a:t>
            </a:r>
            <a:r>
              <a:rPr lang="en-US" dirty="0"/>
              <a:t>, the column was dropped.</a:t>
            </a:r>
          </a:p>
          <a:p>
            <a:pPr indent="-457200">
              <a:lnSpc>
                <a:spcPct val="110000"/>
              </a:lnSpc>
              <a:spcBef>
                <a:spcPts val="0"/>
              </a:spcBef>
            </a:pPr>
            <a:r>
              <a:rPr lang="en-US" dirty="0"/>
              <a:t>Year the home was built was used as a proxy for year the garage was built.</a:t>
            </a:r>
          </a:p>
          <a:p>
            <a:pPr indent="-457200">
              <a:lnSpc>
                <a:spcPct val="110000"/>
              </a:lnSpc>
              <a:spcBef>
                <a:spcPts val="0"/>
              </a:spcBef>
            </a:pPr>
            <a:r>
              <a:rPr lang="en-US" dirty="0"/>
              <a:t>A ratio of frontage and lot area was used to impute missing lot frontages based on lot area.</a:t>
            </a:r>
            <a:endParaRPr dirty="0"/>
          </a:p>
        </p:txBody>
      </p:sp>
      <p:sp>
        <p:nvSpPr>
          <p:cNvPr id="125" name="Google Shape;125;p5"/>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pic>
        <p:nvPicPr>
          <p:cNvPr id="4" name="Picture 3">
            <a:extLst>
              <a:ext uri="{FF2B5EF4-FFF2-40B4-BE49-F238E27FC236}">
                <a16:creationId xmlns:a16="http://schemas.microsoft.com/office/drawing/2014/main" id="{07348CC8-53AA-B1DE-580C-86E9316D593B}"/>
              </a:ext>
            </a:extLst>
          </p:cNvPr>
          <p:cNvPicPr>
            <a:picLocks noChangeAspect="1"/>
          </p:cNvPicPr>
          <p:nvPr/>
        </p:nvPicPr>
        <p:blipFill>
          <a:blip r:embed="rId3"/>
          <a:stretch>
            <a:fillRect/>
          </a:stretch>
        </p:blipFill>
        <p:spPr>
          <a:xfrm>
            <a:off x="4774983" y="1571410"/>
            <a:ext cx="1455487" cy="5128137"/>
          </a:xfrm>
          <a:prstGeom prst="rect">
            <a:avLst/>
          </a:prstGeom>
        </p:spPr>
      </p:pic>
      <p:sp>
        <p:nvSpPr>
          <p:cNvPr id="12" name="TextBox 11">
            <a:extLst>
              <a:ext uri="{FF2B5EF4-FFF2-40B4-BE49-F238E27FC236}">
                <a16:creationId xmlns:a16="http://schemas.microsoft.com/office/drawing/2014/main" id="{FA23ADDE-38C4-3BB2-C864-9EEDD824BC01}"/>
              </a:ext>
            </a:extLst>
          </p:cNvPr>
          <p:cNvSpPr txBox="1"/>
          <p:nvPr/>
        </p:nvSpPr>
        <p:spPr>
          <a:xfrm>
            <a:off x="4697505" y="885604"/>
            <a:ext cx="1855693" cy="461665"/>
          </a:xfrm>
          <a:prstGeom prst="rect">
            <a:avLst/>
          </a:prstGeom>
          <a:noFill/>
        </p:spPr>
        <p:txBody>
          <a:bodyPr wrap="square" rtlCol="0">
            <a:spAutoFit/>
          </a:bodyPr>
          <a:lstStyle/>
          <a:p>
            <a:r>
              <a:rPr lang="en-US" sz="2400" dirty="0"/>
              <a:t>Correlation</a:t>
            </a:r>
          </a:p>
        </p:txBody>
      </p:sp>
      <p:sp>
        <p:nvSpPr>
          <p:cNvPr id="17" name="TextBox 16">
            <a:extLst>
              <a:ext uri="{FF2B5EF4-FFF2-40B4-BE49-F238E27FC236}">
                <a16:creationId xmlns:a16="http://schemas.microsoft.com/office/drawing/2014/main" id="{161CE9AD-02D5-9D5B-A595-F2AA9C188EC7}"/>
              </a:ext>
            </a:extLst>
          </p:cNvPr>
          <p:cNvSpPr txBox="1"/>
          <p:nvPr/>
        </p:nvSpPr>
        <p:spPr>
          <a:xfrm>
            <a:off x="597795" y="3429000"/>
            <a:ext cx="3522476" cy="1015663"/>
          </a:xfrm>
          <a:prstGeom prst="rect">
            <a:avLst/>
          </a:prstGeom>
          <a:noFill/>
        </p:spPr>
        <p:txBody>
          <a:bodyPr wrap="square" rtlCol="0">
            <a:spAutoFit/>
          </a:bodyPr>
          <a:lstStyle/>
          <a:p>
            <a:r>
              <a:rPr lang="en-US" sz="2000" dirty="0"/>
              <a:t>Correlation helped decide which columns to include in the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grpSp>
        <p:nvGrpSpPr>
          <p:cNvPr id="16" name="Group 15">
            <a:extLst>
              <a:ext uri="{FF2B5EF4-FFF2-40B4-BE49-F238E27FC236}">
                <a16:creationId xmlns:a16="http://schemas.microsoft.com/office/drawing/2014/main" id="{48D0F2D2-AA01-C27D-CC84-60CBA2E611EA}"/>
              </a:ext>
            </a:extLst>
          </p:cNvPr>
          <p:cNvGrpSpPr/>
          <p:nvPr/>
        </p:nvGrpSpPr>
        <p:grpSpPr>
          <a:xfrm>
            <a:off x="6479977" y="1432196"/>
            <a:ext cx="3336472" cy="4763456"/>
            <a:chOff x="5350424" y="1477020"/>
            <a:chExt cx="3336472" cy="4763456"/>
          </a:xfrm>
        </p:grpSpPr>
        <p:grpSp>
          <p:nvGrpSpPr>
            <p:cNvPr id="11" name="Group 10">
              <a:extLst>
                <a:ext uri="{FF2B5EF4-FFF2-40B4-BE49-F238E27FC236}">
                  <a16:creationId xmlns:a16="http://schemas.microsoft.com/office/drawing/2014/main" id="{802FFC44-D132-253B-092F-2D223DDEC618}"/>
                </a:ext>
              </a:extLst>
            </p:cNvPr>
            <p:cNvGrpSpPr/>
            <p:nvPr/>
          </p:nvGrpSpPr>
          <p:grpSpPr>
            <a:xfrm>
              <a:off x="5350424" y="2071514"/>
              <a:ext cx="1952334" cy="4168962"/>
              <a:chOff x="3646033" y="2119663"/>
              <a:chExt cx="1952334" cy="4168962"/>
            </a:xfrm>
          </p:grpSpPr>
          <p:pic>
            <p:nvPicPr>
              <p:cNvPr id="6" name="Picture 5">
                <a:extLst>
                  <a:ext uri="{FF2B5EF4-FFF2-40B4-BE49-F238E27FC236}">
                    <a16:creationId xmlns:a16="http://schemas.microsoft.com/office/drawing/2014/main" id="{AF9B7903-7866-17D9-6E92-6ABA17FF064C}"/>
                  </a:ext>
                </a:extLst>
              </p:cNvPr>
              <p:cNvPicPr>
                <a:picLocks noChangeAspect="1"/>
              </p:cNvPicPr>
              <p:nvPr/>
            </p:nvPicPr>
            <p:blipFill>
              <a:blip r:embed="rId3"/>
              <a:stretch>
                <a:fillRect/>
              </a:stretch>
            </p:blipFill>
            <p:spPr>
              <a:xfrm>
                <a:off x="3646033" y="2195346"/>
                <a:ext cx="1309426" cy="4078319"/>
              </a:xfrm>
              <a:prstGeom prst="rect">
                <a:avLst/>
              </a:prstGeom>
            </p:spPr>
          </p:pic>
          <p:pic>
            <p:nvPicPr>
              <p:cNvPr id="10" name="Picture 9">
                <a:extLst>
                  <a:ext uri="{FF2B5EF4-FFF2-40B4-BE49-F238E27FC236}">
                    <a16:creationId xmlns:a16="http://schemas.microsoft.com/office/drawing/2014/main" id="{54FE65FD-32E8-74A5-3FBA-93628CDD597C}"/>
                  </a:ext>
                </a:extLst>
              </p:cNvPr>
              <p:cNvPicPr>
                <a:picLocks noChangeAspect="1"/>
              </p:cNvPicPr>
              <p:nvPr/>
            </p:nvPicPr>
            <p:blipFill>
              <a:blip r:embed="rId4"/>
              <a:stretch>
                <a:fillRect/>
              </a:stretch>
            </p:blipFill>
            <p:spPr>
              <a:xfrm>
                <a:off x="4955459" y="2119663"/>
                <a:ext cx="642908" cy="4168962"/>
              </a:xfrm>
              <a:prstGeom prst="rect">
                <a:avLst/>
              </a:prstGeom>
            </p:spPr>
          </p:pic>
        </p:grpSp>
        <p:sp>
          <p:nvSpPr>
            <p:cNvPr id="13" name="TextBox 12">
              <a:extLst>
                <a:ext uri="{FF2B5EF4-FFF2-40B4-BE49-F238E27FC236}">
                  <a16:creationId xmlns:a16="http://schemas.microsoft.com/office/drawing/2014/main" id="{7B2D56EA-3BC4-257A-30FD-A2D2F409DD80}"/>
                </a:ext>
              </a:extLst>
            </p:cNvPr>
            <p:cNvSpPr txBox="1"/>
            <p:nvPr/>
          </p:nvSpPr>
          <p:spPr>
            <a:xfrm>
              <a:off x="5921398" y="1477020"/>
              <a:ext cx="1059906" cy="307777"/>
            </a:xfrm>
            <a:prstGeom prst="rect">
              <a:avLst/>
            </a:prstGeom>
            <a:noFill/>
          </p:spPr>
          <p:txBody>
            <a:bodyPr wrap="square" rtlCol="0">
              <a:spAutoFit/>
            </a:bodyPr>
            <a:lstStyle/>
            <a:p>
              <a:r>
                <a:rPr lang="en-US" dirty="0"/>
                <a:t>Skewness</a:t>
              </a:r>
            </a:p>
          </p:txBody>
        </p:sp>
        <p:sp>
          <p:nvSpPr>
            <p:cNvPr id="15" name="TextBox 14">
              <a:extLst>
                <a:ext uri="{FF2B5EF4-FFF2-40B4-BE49-F238E27FC236}">
                  <a16:creationId xmlns:a16="http://schemas.microsoft.com/office/drawing/2014/main" id="{D0C011DB-D265-3156-A1D5-6FCFDE0EC205}"/>
                </a:ext>
              </a:extLst>
            </p:cNvPr>
            <p:cNvSpPr txBox="1"/>
            <p:nvPr/>
          </p:nvSpPr>
          <p:spPr>
            <a:xfrm>
              <a:off x="6150525" y="1906411"/>
              <a:ext cx="2536371" cy="215444"/>
            </a:xfrm>
            <a:prstGeom prst="rect">
              <a:avLst/>
            </a:prstGeom>
            <a:noFill/>
          </p:spPr>
          <p:txBody>
            <a:bodyPr wrap="square">
              <a:spAutoFit/>
            </a:bodyPr>
            <a:lstStyle/>
            <a:p>
              <a:r>
                <a:rPr lang="en-US" sz="800" dirty="0"/>
                <a:t>Normal   Log-transformed</a:t>
              </a:r>
            </a:p>
          </p:txBody>
        </p:sp>
      </p:grpSp>
      <p:sp>
        <p:nvSpPr>
          <p:cNvPr id="17" name="TextBox 16">
            <a:extLst>
              <a:ext uri="{FF2B5EF4-FFF2-40B4-BE49-F238E27FC236}">
                <a16:creationId xmlns:a16="http://schemas.microsoft.com/office/drawing/2014/main" id="{161CE9AD-02D5-9D5B-A595-F2AA9C188EC7}"/>
              </a:ext>
            </a:extLst>
          </p:cNvPr>
          <p:cNvSpPr txBox="1"/>
          <p:nvPr/>
        </p:nvSpPr>
        <p:spPr>
          <a:xfrm>
            <a:off x="277906" y="924365"/>
            <a:ext cx="3522476" cy="1631216"/>
          </a:xfrm>
          <a:prstGeom prst="rect">
            <a:avLst/>
          </a:prstGeom>
          <a:noFill/>
        </p:spPr>
        <p:txBody>
          <a:bodyPr wrap="square" rtlCol="0">
            <a:spAutoFit/>
          </a:bodyPr>
          <a:lstStyle/>
          <a:p>
            <a:r>
              <a:rPr lang="en-US" sz="2000" dirty="0"/>
              <a:t>Reduction in skewness between normal and log-transformed skewness helped decide which columns to log-transform</a:t>
            </a:r>
          </a:p>
        </p:txBody>
      </p:sp>
      <p:pic>
        <p:nvPicPr>
          <p:cNvPr id="7" name="Picture 6">
            <a:extLst>
              <a:ext uri="{FF2B5EF4-FFF2-40B4-BE49-F238E27FC236}">
                <a16:creationId xmlns:a16="http://schemas.microsoft.com/office/drawing/2014/main" id="{9C8248D2-5E3E-F23C-F67B-DD5ED2BFBCA1}"/>
              </a:ext>
            </a:extLst>
          </p:cNvPr>
          <p:cNvPicPr>
            <a:picLocks noChangeAspect="1"/>
          </p:cNvPicPr>
          <p:nvPr/>
        </p:nvPicPr>
        <p:blipFill>
          <a:blip r:embed="rId5"/>
          <a:stretch>
            <a:fillRect/>
          </a:stretch>
        </p:blipFill>
        <p:spPr>
          <a:xfrm>
            <a:off x="147399" y="3429000"/>
            <a:ext cx="3051169" cy="2417804"/>
          </a:xfrm>
          <a:prstGeom prst="rect">
            <a:avLst/>
          </a:prstGeom>
        </p:spPr>
      </p:pic>
      <p:pic>
        <p:nvPicPr>
          <p:cNvPr id="9" name="Picture 8">
            <a:extLst>
              <a:ext uri="{FF2B5EF4-FFF2-40B4-BE49-F238E27FC236}">
                <a16:creationId xmlns:a16="http://schemas.microsoft.com/office/drawing/2014/main" id="{18BC1A4B-2A11-F4D1-AB72-5F8F11CF6B35}"/>
              </a:ext>
            </a:extLst>
          </p:cNvPr>
          <p:cNvPicPr>
            <a:picLocks noChangeAspect="1"/>
          </p:cNvPicPr>
          <p:nvPr/>
        </p:nvPicPr>
        <p:blipFill>
          <a:blip r:embed="rId6"/>
          <a:stretch>
            <a:fillRect/>
          </a:stretch>
        </p:blipFill>
        <p:spPr>
          <a:xfrm>
            <a:off x="3273280" y="3429001"/>
            <a:ext cx="3131985" cy="2422962"/>
          </a:xfrm>
          <a:prstGeom prst="rect">
            <a:avLst/>
          </a:prstGeom>
        </p:spPr>
      </p:pic>
    </p:spTree>
    <p:extLst>
      <p:ext uri="{BB962C8B-B14F-4D97-AF65-F5344CB8AC3E}">
        <p14:creationId xmlns:p14="http://schemas.microsoft.com/office/powerpoint/2010/main" val="375602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fontScale="92500" lnSpcReduction="10000"/>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panose="020B0604020202020204" pitchFamily="34" charset="0"/>
                <a:ea typeface="Arial"/>
                <a:cs typeface="Arial" panose="020B0604020202020204" pitchFamily="34" charset="0"/>
                <a:sym typeface="Arial"/>
              </a:rPr>
              <a:t>A linear regression algorithm was used to make predictions from the data.</a:t>
            </a:r>
          </a:p>
          <a:p>
            <a:pPr marL="0" lvl="0" indent="0" algn="l" rtl="0">
              <a:lnSpc>
                <a:spcPct val="110000"/>
              </a:lnSpc>
              <a:spcBef>
                <a:spcPts val="0"/>
              </a:spcBef>
              <a:spcAft>
                <a:spcPts val="0"/>
              </a:spcAft>
              <a:buClr>
                <a:srgbClr val="000000"/>
              </a:buClr>
              <a:buSzPts val="1800"/>
              <a:buNone/>
            </a:pPr>
            <a:endParaRPr lang="en-US" sz="1800" dirty="0">
              <a:latin typeface="Arial" panose="020B0604020202020204" pitchFamily="34" charset="0"/>
              <a:cs typeface="Arial" panose="020B0604020202020204" pitchFamily="34" charset="0"/>
              <a:sym typeface="Arial"/>
            </a:endParaRPr>
          </a:p>
          <a:p>
            <a:pPr marL="0" lvl="0" indent="0" algn="l" rtl="0">
              <a:lnSpc>
                <a:spcPct val="110000"/>
              </a:lnSpc>
              <a:spcBef>
                <a:spcPts val="0"/>
              </a:spcBef>
              <a:spcAft>
                <a:spcPts val="0"/>
              </a:spcAft>
              <a:buClr>
                <a:srgbClr val="000000"/>
              </a:buClr>
              <a:buSzPts val="1800"/>
              <a:buNone/>
            </a:pPr>
            <a:r>
              <a:rPr lang="en-US" sz="1800" dirty="0">
                <a:latin typeface="Arial" panose="020B0604020202020204" pitchFamily="34" charset="0"/>
                <a:cs typeface="Arial" panose="020B0604020202020204" pitchFamily="34" charset="0"/>
                <a:sym typeface="Arial"/>
              </a:rPr>
              <a:t>A version of the model was used which log-transformed some of the data so it’s exponential contribution would become more linear, hence suitable for linear regression.</a:t>
            </a:r>
          </a:p>
          <a:p>
            <a:pPr marL="0" lvl="0" indent="0" algn="l" rtl="0">
              <a:lnSpc>
                <a:spcPct val="110000"/>
              </a:lnSpc>
              <a:spcBef>
                <a:spcPts val="0"/>
              </a:spcBef>
              <a:spcAft>
                <a:spcPts val="0"/>
              </a:spcAft>
              <a:buClr>
                <a:srgbClr val="000000"/>
              </a:buClr>
              <a:buSzPts val="1800"/>
              <a:buNone/>
            </a:pPr>
            <a:endParaRPr lang="en-US" sz="1800" dirty="0">
              <a:latin typeface="Arial" panose="020B0604020202020204" pitchFamily="34" charset="0"/>
              <a:cs typeface="Arial" panose="020B0604020202020204" pitchFamily="34" charset="0"/>
              <a:sym typeface="Arial"/>
            </a:endParaRPr>
          </a:p>
          <a:p>
            <a:pPr marL="0" lvl="0" indent="0" algn="l" rtl="0">
              <a:lnSpc>
                <a:spcPct val="110000"/>
              </a:lnSpc>
              <a:spcBef>
                <a:spcPts val="0"/>
              </a:spcBef>
              <a:spcAft>
                <a:spcPts val="0"/>
              </a:spcAft>
              <a:buClr>
                <a:srgbClr val="000000"/>
              </a:buClr>
              <a:buSzPts val="1800"/>
              <a:buNone/>
            </a:pPr>
            <a:r>
              <a:rPr lang="en-US" sz="1800" dirty="0">
                <a:latin typeface="Arial" panose="020B0604020202020204" pitchFamily="34" charset="0"/>
                <a:cs typeface="Arial" panose="020B0604020202020204" pitchFamily="34" charset="0"/>
                <a:sym typeface="Arial"/>
              </a:rPr>
              <a:t>This data was suitable for linear regression because it fit most of the assumptions necessary for the algorithm to be appropriate for analysis:</a:t>
            </a:r>
          </a:p>
          <a:p>
            <a:pPr indent="-457200">
              <a:lnSpc>
                <a:spcPct val="110000"/>
              </a:lnSpc>
              <a:spcBef>
                <a:spcPts val="0"/>
              </a:spcBef>
            </a:pPr>
            <a:r>
              <a:rPr lang="en-US" sz="1700" dirty="0">
                <a:latin typeface="Arial" panose="020B0604020202020204" pitchFamily="34" charset="0"/>
                <a:cs typeface="Arial" panose="020B0604020202020204" pitchFamily="34" charset="0"/>
              </a:rPr>
              <a:t>Continuous variables</a:t>
            </a:r>
          </a:p>
          <a:p>
            <a:pPr indent="-457200">
              <a:lnSpc>
                <a:spcPct val="110000"/>
              </a:lnSpc>
              <a:spcBef>
                <a:spcPts val="0"/>
              </a:spcBef>
            </a:pPr>
            <a:r>
              <a:rPr lang="en-US" sz="1700" dirty="0">
                <a:latin typeface="Arial" panose="020B0604020202020204" pitchFamily="34" charset="0"/>
                <a:cs typeface="Arial" panose="020B0604020202020204" pitchFamily="34" charset="0"/>
              </a:rPr>
              <a:t>Linear relationship between the variables</a:t>
            </a:r>
          </a:p>
          <a:p>
            <a:pPr indent="-457200">
              <a:lnSpc>
                <a:spcPct val="110000"/>
              </a:lnSpc>
              <a:spcBef>
                <a:spcPts val="0"/>
              </a:spcBef>
            </a:pPr>
            <a:r>
              <a:rPr lang="en-US" sz="1700" dirty="0">
                <a:latin typeface="Arial" panose="020B0604020202020204" pitchFamily="34" charset="0"/>
                <a:cs typeface="Arial" panose="020B0604020202020204" pitchFamily="34" charset="0"/>
              </a:rPr>
              <a:t>No dependency between the variables, the are independent of each other</a:t>
            </a:r>
          </a:p>
          <a:p>
            <a:pPr indent="-457200">
              <a:lnSpc>
                <a:spcPct val="110000"/>
              </a:lnSpc>
              <a:spcBef>
                <a:spcPts val="0"/>
              </a:spcBef>
            </a:pPr>
            <a:r>
              <a:rPr lang="en-US" sz="1700" dirty="0">
                <a:latin typeface="Arial" panose="020B0604020202020204" pitchFamily="34" charset="0"/>
                <a:cs typeface="Arial" panose="020B0604020202020204" pitchFamily="34" charset="0"/>
              </a:rPr>
              <a:t>No significant outliers</a:t>
            </a:r>
          </a:p>
          <a:p>
            <a:pPr indent="-457200">
              <a:lnSpc>
                <a:spcPct val="110000"/>
              </a:lnSpc>
              <a:spcBef>
                <a:spcPts val="0"/>
              </a:spcBef>
            </a:pPr>
            <a:r>
              <a:rPr lang="en-US" sz="1700" dirty="0">
                <a:latin typeface="Arial" panose="020B0604020202020204" pitchFamily="34" charset="0"/>
                <a:cs typeface="Arial" panose="020B0604020202020204" pitchFamily="34" charset="0"/>
              </a:rPr>
              <a:t>Homoscedasticity - variances along the best-fit linear-regression line remain similar all through that line</a:t>
            </a:r>
          </a:p>
          <a:p>
            <a:pPr indent="-457200">
              <a:lnSpc>
                <a:spcPct val="110000"/>
              </a:lnSpc>
              <a:spcBef>
                <a:spcPts val="0"/>
              </a:spcBef>
            </a:pPr>
            <a:r>
              <a:rPr lang="en-US" sz="1700" dirty="0">
                <a:latin typeface="Arial" panose="020B0604020202020204" pitchFamily="34" charset="0"/>
                <a:cs typeface="Arial" panose="020B0604020202020204" pitchFamily="34" charset="0"/>
              </a:rPr>
              <a:t>Residual errors of the best-fit regression follow a normal distribution</a:t>
            </a:r>
          </a:p>
        </p:txBody>
      </p:sp>
      <p:sp>
        <p:nvSpPr>
          <p:cNvPr id="139" name="Google Shape;139;p7"/>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850</Words>
  <Application>Microsoft Office PowerPoint</Application>
  <PresentationFormat>On-screen Show (4:3)</PresentationFormat>
  <Paragraphs>94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system-ui</vt:lpstr>
      <vt:lpstr>Arial</vt:lpstr>
      <vt:lpstr>Calibri</vt:lpstr>
      <vt:lpstr>Georgia</vt:lpstr>
      <vt:lpstr>Office Theme</vt:lpstr>
      <vt:lpstr>PowerPoint Presentation</vt:lpstr>
      <vt:lpstr>Introduction</vt:lpstr>
      <vt:lpstr>The Data</vt:lpstr>
      <vt:lpstr>Data Exploration</vt:lpstr>
      <vt:lpstr>Data Exploration</vt:lpstr>
      <vt:lpstr>Data Preparation</vt:lpstr>
      <vt:lpstr>Correlation</vt:lpstr>
      <vt:lpstr>Correlation</vt:lpstr>
      <vt:lpstr>Project Description</vt:lpstr>
      <vt:lpstr>Analysis and Results</vt:lpstr>
      <vt:lpstr>Verification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Modeling Home Prices Using Linear Regression</dc:title>
  <dc:creator>Britni Epstein</dc:creator>
  <cp:lastModifiedBy>Mark Godek</cp:lastModifiedBy>
  <cp:revision>1</cp:revision>
  <dcterms:modified xsi:type="dcterms:W3CDTF">2024-07-02T23:36:37Z</dcterms:modified>
</cp:coreProperties>
</file>