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29" r:id="rId3"/>
    <p:sldId id="534" r:id="rId4"/>
    <p:sldId id="547" r:id="rId5"/>
    <p:sldId id="528" r:id="rId6"/>
    <p:sldId id="539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bom Lee" initials="H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5" autoAdjust="0"/>
    <p:restoredTop sz="86420" autoAdjust="0"/>
  </p:normalViewPr>
  <p:slideViewPr>
    <p:cSldViewPr>
      <p:cViewPr>
        <p:scale>
          <a:sx n="108" d="100"/>
          <a:sy n="108" d="100"/>
        </p:scale>
        <p:origin x="96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Why Keras? Who keras?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Machine Learning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TensorFlow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953000"/>
            <a:ext cx="243840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667" y="1046484"/>
            <a:ext cx="8210333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Machine learning library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Use it to build neural networks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Runs on multiple platforms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 ...including distributed computing</a:t>
            </a:r>
          </a:p>
          <a:p>
            <a:pPr marL="457200" indent="-457200">
              <a:buFont typeface="Arial"/>
              <a:buChar char="•"/>
            </a:pPr>
            <a:endParaRPr lang="en-US" sz="2800" b="1"/>
          </a:p>
          <a:p>
            <a:pPr marL="457200" indent="-457200">
              <a:buFont typeface="Arial"/>
              <a:buChar char="•"/>
            </a:pPr>
            <a:r>
              <a:rPr lang="en-US" sz="2800" b="1"/>
              <a:t>Allows detailed fine-tuning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4898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Keras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90" y="5257800"/>
            <a:ext cx="3886200" cy="1126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762000"/>
            <a:ext cx="899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A layer of abstraction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Simplifies deep learning modeling</a:t>
            </a:r>
          </a:p>
          <a:p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Allows rapid prototyping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Works on top of TensorFlow (among other libraries)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3632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 err="1" smtClean="0"/>
              <a:t>Keras</a:t>
            </a:r>
            <a:r>
              <a:rPr lang="en-US" dirty="0" smtClean="0"/>
              <a:t> + </a:t>
            </a:r>
            <a:r>
              <a:rPr lang="en-US" dirty="0" err="1" smtClean="0"/>
              <a:t>TensorFlow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48" y="770543"/>
            <a:ext cx="63500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448" y="3439932"/>
            <a:ext cx="7924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Keras</a:t>
            </a:r>
            <a:r>
              <a:rPr lang="en-US" b="1" dirty="0"/>
              <a:t> Provides a simplified interface to </a:t>
            </a:r>
            <a:r>
              <a:rPr lang="en-US" b="1" dirty="0" err="1" smtClean="0"/>
              <a:t>TensorFlow</a:t>
            </a:r>
            <a:r>
              <a:rPr lang="en-US" b="1" dirty="0" smtClean="0"/>
              <a:t> similar to </a:t>
            </a:r>
            <a:r>
              <a:rPr lang="en-US" b="1" dirty="0" err="1" smtClean="0"/>
              <a:t>Sklearn</a:t>
            </a:r>
            <a:endParaRPr lang="en-US" b="1" dirty="0" smtClean="0"/>
          </a:p>
          <a:p>
            <a:pPr algn="ctr"/>
            <a:r>
              <a:rPr lang="en-US" b="1" dirty="0" smtClean="0"/>
              <a:t>Model -&gt; Fit -&gt; Predict (with a few other steps)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96978"/>
            <a:ext cx="9144000" cy="808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05784"/>
            <a:ext cx="9144000" cy="649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" y="5555725"/>
            <a:ext cx="9144000" cy="4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667" y="1046484"/>
            <a:ext cx="821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conda install keras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r>
              <a:rPr lang="en-US" sz="2800" b="1"/>
              <a:t>(or: pip install keras)</a:t>
            </a:r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5879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13588</TotalTime>
  <Words>141</Words>
  <Application>Microsoft Macintosh PowerPoint</Application>
  <PresentationFormat>On-screen Show (4:3)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Roboto</vt:lpstr>
      <vt:lpstr>Arial</vt:lpstr>
      <vt:lpstr>1_Unbranded</vt:lpstr>
      <vt:lpstr>Why Keras? Who keras?</vt:lpstr>
      <vt:lpstr>TensorFlow</vt:lpstr>
      <vt:lpstr>Keras</vt:lpstr>
      <vt:lpstr>Keras + TensorFlow</vt:lpstr>
      <vt:lpstr>Installation</vt:lpstr>
      <vt:lpstr>Installation</vt:lpstr>
      <vt:lpstr>Questions / Discussion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1682</cp:revision>
  <cp:lastPrinted>2016-01-30T16:23:56Z</cp:lastPrinted>
  <dcterms:created xsi:type="dcterms:W3CDTF">2015-01-20T17:19:00Z</dcterms:created>
  <dcterms:modified xsi:type="dcterms:W3CDTF">2018-03-01T04:12:17Z</dcterms:modified>
</cp:coreProperties>
</file>