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5"/>
  </p:notesMasterIdLst>
  <p:sldIdLst>
    <p:sldId id="264" r:id="rId3"/>
    <p:sldId id="317" r:id="rId4"/>
    <p:sldId id="307" r:id="rId5"/>
    <p:sldId id="308" r:id="rId6"/>
    <p:sldId id="310" r:id="rId7"/>
    <p:sldId id="309" r:id="rId8"/>
    <p:sldId id="301" r:id="rId9"/>
    <p:sldId id="304" r:id="rId10"/>
    <p:sldId id="303" r:id="rId11"/>
    <p:sldId id="306" r:id="rId12"/>
    <p:sldId id="311" r:id="rId13"/>
    <p:sldId id="289" r:id="rId14"/>
  </p:sldIdLst>
  <p:sldSz cx="9144000" cy="5143500" type="screen16x9"/>
  <p:notesSz cx="6858000" cy="9144000"/>
  <p:embeddedFontLst>
    <p:embeddedFont>
      <p:font typeface="DM Mono" panose="020B0509040201040103" pitchFamily="49" charset="0"/>
      <p:regular r:id="rId16"/>
      <p:italic r:id="rId17"/>
    </p:embeddedFont>
    <p:embeddedFont>
      <p:font typeface="Inter" panose="020B0604020202020204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84239-658D-44A8-82D0-7390175A3B54}">
  <a:tblStyle styleId="{56784239-658D-44A8-82D0-7390175A3B5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ea46974e0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6" name="Google Shape;636;g2aea46974e0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ea46974e0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2aea46974e0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4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ea46974e0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2aea46974e0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2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aea46974e0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g2aea46974e0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le Slide A - Dark 7">
  <p:cSld name="1_3 Title Slide B - Light_1_2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228594" y="4317000"/>
            <a:ext cx="394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288" cy="1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4825207" y="548825"/>
            <a:ext cx="3498823" cy="4039128"/>
            <a:chOff x="6431934" y="731767"/>
            <a:chExt cx="4663882" cy="5385504"/>
          </a:xfrm>
        </p:grpSpPr>
        <p:sp>
          <p:nvSpPr>
            <p:cNvPr id="241" name="Google Shape;241;p20"/>
            <p:cNvSpPr/>
            <p:nvPr/>
          </p:nvSpPr>
          <p:spPr>
            <a:xfrm>
              <a:off x="6431934" y="731767"/>
              <a:ext cx="4663882" cy="5385504"/>
            </a:xfrm>
            <a:custGeom>
              <a:avLst/>
              <a:gdLst/>
              <a:ahLst/>
              <a:cxnLst/>
              <a:rect l="l" t="t" r="r" b="b"/>
              <a:pathLst>
                <a:path w="4663882" h="5385504" extrusionOk="0">
                  <a:moveTo>
                    <a:pt x="0" y="1346212"/>
                  </a:moveTo>
                  <a:lnTo>
                    <a:pt x="0" y="4039074"/>
                  </a:lnTo>
                  <a:lnTo>
                    <a:pt x="2332050" y="5385505"/>
                  </a:lnTo>
                  <a:lnTo>
                    <a:pt x="4663882" y="4039074"/>
                  </a:lnTo>
                  <a:lnTo>
                    <a:pt x="4663882" y="1346212"/>
                  </a:lnTo>
                  <a:lnTo>
                    <a:pt x="2332050" y="0"/>
                  </a:lnTo>
                  <a:lnTo>
                    <a:pt x="0" y="1346212"/>
                  </a:lnTo>
                  <a:close/>
                </a:path>
              </a:pathLst>
            </a:custGeom>
            <a:solidFill>
              <a:srgbClr val="10121E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657686" y="877097"/>
              <a:ext cx="4412122" cy="5094627"/>
            </a:xfrm>
            <a:custGeom>
              <a:avLst/>
              <a:gdLst/>
              <a:ahLst/>
              <a:cxnLst/>
              <a:rect l="l" t="t" r="r" b="b"/>
              <a:pathLst>
                <a:path w="4412122" h="5094627" extrusionOk="0">
                  <a:moveTo>
                    <a:pt x="0" y="1273657"/>
                  </a:moveTo>
                  <a:lnTo>
                    <a:pt x="0" y="3820971"/>
                  </a:lnTo>
                  <a:lnTo>
                    <a:pt x="2206171" y="5094627"/>
                  </a:lnTo>
                  <a:lnTo>
                    <a:pt x="4412123" y="3820971"/>
                  </a:lnTo>
                  <a:lnTo>
                    <a:pt x="4412123" y="1273657"/>
                  </a:lnTo>
                  <a:lnTo>
                    <a:pt x="2206171" y="0"/>
                  </a:lnTo>
                  <a:lnTo>
                    <a:pt x="0" y="1273657"/>
                  </a:lnTo>
                  <a:close/>
                </a:path>
              </a:pathLst>
            </a:custGeom>
            <a:solidFill>
              <a:srgbClr val="20143A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883439" y="1022645"/>
              <a:ext cx="4160363" cy="4803748"/>
            </a:xfrm>
            <a:custGeom>
              <a:avLst/>
              <a:gdLst/>
              <a:ahLst/>
              <a:cxnLst/>
              <a:rect l="l" t="t" r="r" b="b"/>
              <a:pathLst>
                <a:path w="4160363" h="4803748" extrusionOk="0">
                  <a:moveTo>
                    <a:pt x="0" y="1200883"/>
                  </a:moveTo>
                  <a:lnTo>
                    <a:pt x="0" y="3602867"/>
                  </a:lnTo>
                  <a:lnTo>
                    <a:pt x="2080073" y="4803749"/>
                  </a:lnTo>
                  <a:lnTo>
                    <a:pt x="4160364" y="3602867"/>
                  </a:lnTo>
                  <a:lnTo>
                    <a:pt x="4160364" y="1200883"/>
                  </a:lnTo>
                  <a:lnTo>
                    <a:pt x="2080073" y="0"/>
                  </a:lnTo>
                  <a:lnTo>
                    <a:pt x="0" y="1200883"/>
                  </a:lnTo>
                  <a:close/>
                </a:path>
              </a:pathLst>
            </a:custGeom>
            <a:solidFill>
              <a:srgbClr val="301656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109192" y="1167975"/>
              <a:ext cx="3908386" cy="4512870"/>
            </a:xfrm>
            <a:custGeom>
              <a:avLst/>
              <a:gdLst/>
              <a:ahLst/>
              <a:cxnLst/>
              <a:rect l="l" t="t" r="r" b="b"/>
              <a:pathLst>
                <a:path w="3908386" h="4512870" extrusionOk="0">
                  <a:moveTo>
                    <a:pt x="0" y="1128327"/>
                  </a:moveTo>
                  <a:lnTo>
                    <a:pt x="0" y="3384763"/>
                  </a:lnTo>
                  <a:lnTo>
                    <a:pt x="1954193" y="4512871"/>
                  </a:lnTo>
                  <a:lnTo>
                    <a:pt x="3908386" y="3384763"/>
                  </a:lnTo>
                  <a:lnTo>
                    <a:pt x="3908386" y="1128327"/>
                  </a:lnTo>
                  <a:lnTo>
                    <a:pt x="1954193" y="0"/>
                  </a:lnTo>
                  <a:lnTo>
                    <a:pt x="0" y="1128327"/>
                  </a:lnTo>
                  <a:close/>
                </a:path>
              </a:pathLst>
            </a:custGeom>
            <a:solidFill>
              <a:srgbClr val="401872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334945" y="1313304"/>
              <a:ext cx="3656626" cy="4222211"/>
            </a:xfrm>
            <a:custGeom>
              <a:avLst/>
              <a:gdLst/>
              <a:ahLst/>
              <a:cxnLst/>
              <a:rect l="l" t="t" r="r" b="b"/>
              <a:pathLst>
                <a:path w="3656626" h="4222211" extrusionOk="0">
                  <a:moveTo>
                    <a:pt x="0" y="1055553"/>
                  </a:moveTo>
                  <a:lnTo>
                    <a:pt x="0" y="3166659"/>
                  </a:lnTo>
                  <a:lnTo>
                    <a:pt x="1828314" y="4222212"/>
                  </a:lnTo>
                  <a:lnTo>
                    <a:pt x="3656627" y="3166659"/>
                  </a:lnTo>
                  <a:lnTo>
                    <a:pt x="3656627" y="1055553"/>
                  </a:lnTo>
                  <a:lnTo>
                    <a:pt x="1828314" y="0"/>
                  </a:lnTo>
                  <a:lnTo>
                    <a:pt x="0" y="1055553"/>
                  </a:lnTo>
                  <a:close/>
                </a:path>
              </a:pathLst>
            </a:custGeom>
            <a:solidFill>
              <a:srgbClr val="511A8E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7560698" y="1458853"/>
              <a:ext cx="3404649" cy="3931333"/>
            </a:xfrm>
            <a:custGeom>
              <a:avLst/>
              <a:gdLst/>
              <a:ahLst/>
              <a:cxnLst/>
              <a:rect l="l" t="t" r="r" b="b"/>
              <a:pathLst>
                <a:path w="3404649" h="3931333" extrusionOk="0">
                  <a:moveTo>
                    <a:pt x="0" y="982779"/>
                  </a:moveTo>
                  <a:lnTo>
                    <a:pt x="0" y="2948336"/>
                  </a:lnTo>
                  <a:lnTo>
                    <a:pt x="1702434" y="3931334"/>
                  </a:lnTo>
                  <a:lnTo>
                    <a:pt x="3404649" y="2948336"/>
                  </a:lnTo>
                  <a:lnTo>
                    <a:pt x="3404649" y="982779"/>
                  </a:lnTo>
                  <a:lnTo>
                    <a:pt x="1702434" y="0"/>
                  </a:lnTo>
                  <a:lnTo>
                    <a:pt x="0" y="982779"/>
                  </a:lnTo>
                  <a:close/>
                </a:path>
              </a:pathLst>
            </a:custGeom>
            <a:solidFill>
              <a:srgbClr val="611CAB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7786450" y="1604182"/>
              <a:ext cx="3152890" cy="3640455"/>
            </a:xfrm>
            <a:custGeom>
              <a:avLst/>
              <a:gdLst/>
              <a:ahLst/>
              <a:cxnLst/>
              <a:rect l="l" t="t" r="r" b="b"/>
              <a:pathLst>
                <a:path w="3152890" h="3640455" extrusionOk="0">
                  <a:moveTo>
                    <a:pt x="0" y="910223"/>
                  </a:moveTo>
                  <a:lnTo>
                    <a:pt x="0" y="2730451"/>
                  </a:lnTo>
                  <a:lnTo>
                    <a:pt x="1576554" y="3640456"/>
                  </a:lnTo>
                  <a:lnTo>
                    <a:pt x="3152890" y="2730451"/>
                  </a:lnTo>
                  <a:lnTo>
                    <a:pt x="3152890" y="910223"/>
                  </a:lnTo>
                  <a:lnTo>
                    <a:pt x="1576554" y="0"/>
                  </a:lnTo>
                  <a:lnTo>
                    <a:pt x="0" y="910223"/>
                  </a:lnTo>
                  <a:close/>
                </a:path>
              </a:pathLst>
            </a:custGeom>
            <a:solidFill>
              <a:srgbClr val="711EC7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8012203" y="1749731"/>
              <a:ext cx="2900912" cy="3349577"/>
            </a:xfrm>
            <a:custGeom>
              <a:avLst/>
              <a:gdLst/>
              <a:ahLst/>
              <a:cxnLst/>
              <a:rect l="l" t="t" r="r" b="b"/>
              <a:pathLst>
                <a:path w="2900912" h="3349577" extrusionOk="0">
                  <a:moveTo>
                    <a:pt x="0" y="837231"/>
                  </a:moveTo>
                  <a:lnTo>
                    <a:pt x="0" y="2512129"/>
                  </a:lnTo>
                  <a:lnTo>
                    <a:pt x="1450456" y="3349577"/>
                  </a:lnTo>
                  <a:lnTo>
                    <a:pt x="2900913" y="2512129"/>
                  </a:lnTo>
                  <a:lnTo>
                    <a:pt x="2900913" y="837231"/>
                  </a:lnTo>
                  <a:lnTo>
                    <a:pt x="1450456" y="0"/>
                  </a:lnTo>
                  <a:lnTo>
                    <a:pt x="0" y="837231"/>
                  </a:lnTo>
                  <a:close/>
                </a:path>
              </a:pathLst>
            </a:custGeom>
            <a:solidFill>
              <a:srgbClr val="8120E3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237956" y="1895060"/>
              <a:ext cx="2649153" cy="3058699"/>
            </a:xfrm>
            <a:custGeom>
              <a:avLst/>
              <a:gdLst/>
              <a:ahLst/>
              <a:cxnLst/>
              <a:rect l="l" t="t" r="r" b="b"/>
              <a:pathLst>
                <a:path w="2649153" h="3058699" extrusionOk="0">
                  <a:moveTo>
                    <a:pt x="0" y="764675"/>
                  </a:moveTo>
                  <a:lnTo>
                    <a:pt x="0" y="2294025"/>
                  </a:lnTo>
                  <a:lnTo>
                    <a:pt x="1324577" y="3058700"/>
                  </a:lnTo>
                  <a:lnTo>
                    <a:pt x="2649153" y="2294025"/>
                  </a:lnTo>
                  <a:lnTo>
                    <a:pt x="2649153" y="764675"/>
                  </a:lnTo>
                  <a:lnTo>
                    <a:pt x="1324577" y="0"/>
                  </a:lnTo>
                  <a:lnTo>
                    <a:pt x="0" y="764675"/>
                  </a:lnTo>
                  <a:close/>
                </a:path>
              </a:pathLst>
            </a:custGeom>
            <a:solidFill>
              <a:srgbClr val="9122FF"/>
            </a:solidFill>
            <a:ln w="19050" cap="flat" cmpd="sng">
              <a:solidFill>
                <a:srgbClr val="10121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" name="Google Shape;250;p20"/>
          <p:cNvCxnSpPr/>
          <p:nvPr/>
        </p:nvCxnSpPr>
        <p:spPr>
          <a:xfrm>
            <a:off x="228594" y="4212950"/>
            <a:ext cx="420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20"/>
          <p:cNvSpPr txBox="1">
            <a:spLocks noGrp="1"/>
          </p:cNvSpPr>
          <p:nvPr>
            <p:ph type="ctrTitle"/>
          </p:nvPr>
        </p:nvSpPr>
        <p:spPr>
          <a:xfrm>
            <a:off x="228594" y="1119393"/>
            <a:ext cx="40515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M Mono"/>
              <a:buNone/>
              <a:defRPr sz="4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b="1"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228594" y="228604"/>
            <a:ext cx="1195061" cy="681169"/>
            <a:chOff x="447643" y="201080"/>
            <a:chExt cx="8219129" cy="4684793"/>
          </a:xfrm>
        </p:grpSpPr>
        <p:sp>
          <p:nvSpPr>
            <p:cNvPr id="253" name="Google Shape;253;p20"/>
            <p:cNvSpPr/>
            <p:nvPr/>
          </p:nvSpPr>
          <p:spPr>
            <a:xfrm>
              <a:off x="5985279" y="201460"/>
              <a:ext cx="747763" cy="751160"/>
            </a:xfrm>
            <a:custGeom>
              <a:avLst/>
              <a:gdLst/>
              <a:ahLst/>
              <a:cxnLst/>
              <a:rect l="l" t="t" r="r" b="b"/>
              <a:pathLst>
                <a:path w="997017" h="1001547" extrusionOk="0">
                  <a:moveTo>
                    <a:pt x="638459" y="338277"/>
                  </a:moveTo>
                  <a:lnTo>
                    <a:pt x="638459" y="18899"/>
                  </a:lnTo>
                  <a:cubicBezTo>
                    <a:pt x="638459" y="8464"/>
                    <a:pt x="630041" y="0"/>
                    <a:pt x="619649" y="0"/>
                  </a:cubicBezTo>
                  <a:lnTo>
                    <a:pt x="379334" y="0"/>
                  </a:lnTo>
                  <a:cubicBezTo>
                    <a:pt x="368942" y="0"/>
                    <a:pt x="360525" y="8464"/>
                    <a:pt x="360525" y="18899"/>
                  </a:cubicBezTo>
                  <a:lnTo>
                    <a:pt x="360525" y="338277"/>
                  </a:lnTo>
                  <a:cubicBezTo>
                    <a:pt x="360525" y="348712"/>
                    <a:pt x="352099" y="357176"/>
                    <a:pt x="341706" y="357176"/>
                  </a:cubicBezTo>
                  <a:lnTo>
                    <a:pt x="18810" y="357176"/>
                  </a:lnTo>
                  <a:cubicBezTo>
                    <a:pt x="8426" y="357176"/>
                    <a:pt x="0" y="365640"/>
                    <a:pt x="0" y="376074"/>
                  </a:cubicBezTo>
                  <a:lnTo>
                    <a:pt x="0" y="625478"/>
                  </a:lnTo>
                  <a:cubicBezTo>
                    <a:pt x="0" y="635912"/>
                    <a:pt x="8426" y="644376"/>
                    <a:pt x="18810" y="644376"/>
                  </a:cubicBezTo>
                  <a:lnTo>
                    <a:pt x="341706" y="644376"/>
                  </a:lnTo>
                  <a:cubicBezTo>
                    <a:pt x="352099" y="644376"/>
                    <a:pt x="360525" y="652841"/>
                    <a:pt x="360525" y="663275"/>
                  </a:cubicBezTo>
                  <a:lnTo>
                    <a:pt x="360525" y="982652"/>
                  </a:lnTo>
                  <a:cubicBezTo>
                    <a:pt x="360525" y="993087"/>
                    <a:pt x="368942" y="1001548"/>
                    <a:pt x="379334" y="1001548"/>
                  </a:cubicBezTo>
                  <a:lnTo>
                    <a:pt x="619649" y="1001548"/>
                  </a:lnTo>
                  <a:cubicBezTo>
                    <a:pt x="630041" y="1001548"/>
                    <a:pt x="638459" y="993087"/>
                    <a:pt x="638459" y="982652"/>
                  </a:cubicBezTo>
                  <a:lnTo>
                    <a:pt x="638459" y="663275"/>
                  </a:lnTo>
                  <a:cubicBezTo>
                    <a:pt x="638459" y="652841"/>
                    <a:pt x="646885" y="644376"/>
                    <a:pt x="657277" y="644376"/>
                  </a:cubicBezTo>
                  <a:lnTo>
                    <a:pt x="978208" y="644376"/>
                  </a:lnTo>
                  <a:cubicBezTo>
                    <a:pt x="988591" y="644376"/>
                    <a:pt x="997017" y="635912"/>
                    <a:pt x="997017" y="625478"/>
                  </a:cubicBezTo>
                  <a:lnTo>
                    <a:pt x="997017" y="376074"/>
                  </a:lnTo>
                  <a:cubicBezTo>
                    <a:pt x="997017" y="365640"/>
                    <a:pt x="988591" y="357176"/>
                    <a:pt x="978208" y="357176"/>
                  </a:cubicBezTo>
                  <a:lnTo>
                    <a:pt x="657277" y="357176"/>
                  </a:lnTo>
                  <a:cubicBezTo>
                    <a:pt x="646885" y="357176"/>
                    <a:pt x="638459" y="348712"/>
                    <a:pt x="638459" y="338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466348" y="201460"/>
              <a:ext cx="1667299" cy="1515354"/>
            </a:xfrm>
            <a:custGeom>
              <a:avLst/>
              <a:gdLst/>
              <a:ahLst/>
              <a:cxnLst/>
              <a:rect l="l" t="t" r="r" b="b"/>
              <a:pathLst>
                <a:path w="2223065" h="2020472" extrusionOk="0">
                  <a:moveTo>
                    <a:pt x="662295" y="1648119"/>
                  </a:moveTo>
                  <a:lnTo>
                    <a:pt x="520833" y="2006530"/>
                  </a:lnTo>
                  <a:cubicBezTo>
                    <a:pt x="517352" y="2014852"/>
                    <a:pt x="509506" y="2020472"/>
                    <a:pt x="500863" y="2020472"/>
                  </a:cubicBezTo>
                  <a:lnTo>
                    <a:pt x="21671" y="2020472"/>
                  </a:lnTo>
                  <a:cubicBezTo>
                    <a:pt x="6057" y="2020472"/>
                    <a:pt x="-4326" y="2004348"/>
                    <a:pt x="1770" y="1989972"/>
                  </a:cubicBezTo>
                  <a:lnTo>
                    <a:pt x="852382" y="13061"/>
                  </a:lnTo>
                  <a:cubicBezTo>
                    <a:pt x="855846" y="5181"/>
                    <a:pt x="863726" y="0"/>
                    <a:pt x="872386" y="0"/>
                  </a:cubicBezTo>
                  <a:lnTo>
                    <a:pt x="1370683" y="0"/>
                  </a:lnTo>
                  <a:cubicBezTo>
                    <a:pt x="1379256" y="0"/>
                    <a:pt x="1387137" y="5254"/>
                    <a:pt x="1390601" y="13499"/>
                  </a:cubicBezTo>
                  <a:lnTo>
                    <a:pt x="2221355" y="1989972"/>
                  </a:lnTo>
                  <a:cubicBezTo>
                    <a:pt x="2227330" y="2004348"/>
                    <a:pt x="2216938" y="2020031"/>
                    <a:pt x="2201350" y="2020031"/>
                  </a:cubicBezTo>
                  <a:lnTo>
                    <a:pt x="1701755" y="2020031"/>
                  </a:lnTo>
                  <a:cubicBezTo>
                    <a:pt x="1692661" y="2020031"/>
                    <a:pt x="1684781" y="2014341"/>
                    <a:pt x="1681317" y="2006097"/>
                  </a:cubicBezTo>
                  <a:lnTo>
                    <a:pt x="1542497" y="1647677"/>
                  </a:lnTo>
                  <a:lnTo>
                    <a:pt x="661862" y="1647677"/>
                  </a:lnTo>
                  <a:lnTo>
                    <a:pt x="662295" y="1648119"/>
                  </a:lnTo>
                  <a:close/>
                  <a:moveTo>
                    <a:pt x="1105860" y="510992"/>
                  </a:moveTo>
                  <a:lnTo>
                    <a:pt x="812546" y="1258325"/>
                  </a:lnTo>
                  <a:lnTo>
                    <a:pt x="1394065" y="1258325"/>
                  </a:lnTo>
                  <a:lnTo>
                    <a:pt x="1105860" y="510992"/>
                  </a:lnTo>
                  <a:lnTo>
                    <a:pt x="1105860" y="5109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282333" y="201397"/>
              <a:ext cx="384439" cy="1515080"/>
            </a:xfrm>
            <a:custGeom>
              <a:avLst/>
              <a:gdLst/>
              <a:ahLst/>
              <a:cxnLst/>
              <a:rect l="l" t="t" r="r" b="b"/>
              <a:pathLst>
                <a:path w="512585" h="2020106" extrusionOk="0">
                  <a:moveTo>
                    <a:pt x="0" y="1998292"/>
                  </a:moveTo>
                  <a:lnTo>
                    <a:pt x="0" y="21817"/>
                  </a:lnTo>
                  <a:cubicBezTo>
                    <a:pt x="0" y="9632"/>
                    <a:pt x="9526" y="0"/>
                    <a:pt x="21650" y="0"/>
                  </a:cubicBezTo>
                  <a:lnTo>
                    <a:pt x="490849" y="0"/>
                  </a:lnTo>
                  <a:cubicBezTo>
                    <a:pt x="503059" y="0"/>
                    <a:pt x="512585" y="9559"/>
                    <a:pt x="512585" y="21817"/>
                  </a:cubicBezTo>
                  <a:lnTo>
                    <a:pt x="512585" y="1998292"/>
                  </a:lnTo>
                  <a:cubicBezTo>
                    <a:pt x="512585" y="2010477"/>
                    <a:pt x="503059" y="2020107"/>
                    <a:pt x="490849" y="2020107"/>
                  </a:cubicBezTo>
                  <a:lnTo>
                    <a:pt x="21650" y="2020107"/>
                  </a:lnTo>
                  <a:cubicBezTo>
                    <a:pt x="9526" y="2020107"/>
                    <a:pt x="0" y="2010546"/>
                    <a:pt x="0" y="1998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02492" y="201080"/>
              <a:ext cx="1457290" cy="1517702"/>
            </a:xfrm>
            <a:custGeom>
              <a:avLst/>
              <a:gdLst/>
              <a:ahLst/>
              <a:cxnLst/>
              <a:rect l="l" t="t" r="r" b="b"/>
              <a:pathLst>
                <a:path w="1943053" h="2023603" extrusionOk="0">
                  <a:moveTo>
                    <a:pt x="849001" y="2023604"/>
                  </a:moveTo>
                  <a:lnTo>
                    <a:pt x="21715" y="2023604"/>
                  </a:lnTo>
                  <a:cubicBezTo>
                    <a:pt x="9587" y="2023604"/>
                    <a:pt x="0" y="2013974"/>
                    <a:pt x="0" y="2001789"/>
                  </a:cubicBezTo>
                  <a:lnTo>
                    <a:pt x="0" y="22255"/>
                  </a:lnTo>
                  <a:cubicBezTo>
                    <a:pt x="0" y="10069"/>
                    <a:pt x="9514" y="0"/>
                    <a:pt x="21715" y="0"/>
                  </a:cubicBezTo>
                  <a:lnTo>
                    <a:pt x="869343" y="0"/>
                  </a:lnTo>
                  <a:cubicBezTo>
                    <a:pt x="1101527" y="0"/>
                    <a:pt x="1297260" y="45751"/>
                    <a:pt x="1456526" y="136011"/>
                  </a:cubicBezTo>
                  <a:cubicBezTo>
                    <a:pt x="1623205" y="232839"/>
                    <a:pt x="1746454" y="358781"/>
                    <a:pt x="1825035" y="512305"/>
                  </a:cubicBezTo>
                  <a:cubicBezTo>
                    <a:pt x="1903616" y="666193"/>
                    <a:pt x="1943053" y="832340"/>
                    <a:pt x="1943053" y="1010239"/>
                  </a:cubicBezTo>
                  <a:cubicBezTo>
                    <a:pt x="1943053" y="1227821"/>
                    <a:pt x="1894904" y="1412209"/>
                    <a:pt x="1797652" y="1563109"/>
                  </a:cubicBezTo>
                  <a:cubicBezTo>
                    <a:pt x="1693940" y="1720937"/>
                    <a:pt x="1558931" y="1836955"/>
                    <a:pt x="1392684" y="1911457"/>
                  </a:cubicBezTo>
                  <a:cubicBezTo>
                    <a:pt x="1226014" y="1986028"/>
                    <a:pt x="1045029" y="2023535"/>
                    <a:pt x="849295" y="2023535"/>
                  </a:cubicBezTo>
                  <a:lnTo>
                    <a:pt x="848862" y="2023535"/>
                  </a:lnTo>
                  <a:lnTo>
                    <a:pt x="849001" y="2023604"/>
                  </a:lnTo>
                  <a:close/>
                  <a:moveTo>
                    <a:pt x="883719" y="1596312"/>
                  </a:moveTo>
                  <a:cubicBezTo>
                    <a:pt x="970076" y="1596312"/>
                    <a:pt x="1053013" y="1576246"/>
                    <a:pt x="1132833" y="1535674"/>
                  </a:cubicBezTo>
                  <a:cubicBezTo>
                    <a:pt x="1212721" y="1495102"/>
                    <a:pt x="1278667" y="1430161"/>
                    <a:pt x="1331606" y="1340782"/>
                  </a:cubicBezTo>
                  <a:cubicBezTo>
                    <a:pt x="1380630" y="1254892"/>
                    <a:pt x="1404964" y="1147196"/>
                    <a:pt x="1404964" y="1015928"/>
                  </a:cubicBezTo>
                  <a:cubicBezTo>
                    <a:pt x="1404964" y="884660"/>
                    <a:pt x="1378958" y="771777"/>
                    <a:pt x="1327250" y="685457"/>
                  </a:cubicBezTo>
                  <a:cubicBezTo>
                    <a:pt x="1270388" y="594758"/>
                    <a:pt x="1200519" y="529817"/>
                    <a:pt x="1117218" y="490123"/>
                  </a:cubicBezTo>
                  <a:cubicBezTo>
                    <a:pt x="1033909" y="450428"/>
                    <a:pt x="947491" y="430362"/>
                    <a:pt x="858085" y="430362"/>
                  </a:cubicBezTo>
                  <a:lnTo>
                    <a:pt x="526906" y="430362"/>
                  </a:lnTo>
                  <a:lnTo>
                    <a:pt x="526906" y="1596234"/>
                  </a:lnTo>
                  <a:lnTo>
                    <a:pt x="883650" y="1596234"/>
                  </a:lnTo>
                  <a:lnTo>
                    <a:pt x="883719" y="15963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963993" y="201460"/>
              <a:ext cx="1673927" cy="1517653"/>
            </a:xfrm>
            <a:custGeom>
              <a:avLst/>
              <a:gdLst/>
              <a:ahLst/>
              <a:cxnLst/>
              <a:rect l="l" t="t" r="r" b="b"/>
              <a:pathLst>
                <a:path w="2231903" h="2023537" extrusionOk="0">
                  <a:moveTo>
                    <a:pt x="2210098" y="2023096"/>
                  </a:moveTo>
                  <a:lnTo>
                    <a:pt x="1696187" y="2023096"/>
                  </a:lnTo>
                  <a:cubicBezTo>
                    <a:pt x="1687042" y="2023096"/>
                    <a:pt x="1679266" y="2017407"/>
                    <a:pt x="1675784" y="2009162"/>
                  </a:cubicBezTo>
                  <a:lnTo>
                    <a:pt x="1542949" y="1665119"/>
                  </a:lnTo>
                  <a:lnTo>
                    <a:pt x="670558" y="1665119"/>
                  </a:lnTo>
                  <a:lnTo>
                    <a:pt x="534743" y="2009595"/>
                  </a:lnTo>
                  <a:cubicBezTo>
                    <a:pt x="531261" y="2017918"/>
                    <a:pt x="523485" y="2023538"/>
                    <a:pt x="514773" y="2023538"/>
                  </a:cubicBezTo>
                  <a:lnTo>
                    <a:pt x="21707" y="2023538"/>
                  </a:lnTo>
                  <a:cubicBezTo>
                    <a:pt x="6093" y="2023538"/>
                    <a:pt x="-4290" y="2007413"/>
                    <a:pt x="1737" y="1993038"/>
                  </a:cubicBezTo>
                  <a:lnTo>
                    <a:pt x="849508" y="13061"/>
                  </a:lnTo>
                  <a:cubicBezTo>
                    <a:pt x="852998" y="5181"/>
                    <a:pt x="860766" y="0"/>
                    <a:pt x="869478" y="0"/>
                  </a:cubicBezTo>
                  <a:lnTo>
                    <a:pt x="1382081" y="0"/>
                  </a:lnTo>
                  <a:cubicBezTo>
                    <a:pt x="1390792" y="0"/>
                    <a:pt x="1398569" y="5254"/>
                    <a:pt x="1402050" y="13499"/>
                  </a:cubicBezTo>
                  <a:lnTo>
                    <a:pt x="2230137" y="1993038"/>
                  </a:lnTo>
                  <a:cubicBezTo>
                    <a:pt x="2236242" y="2007413"/>
                    <a:pt x="2225781" y="2023096"/>
                    <a:pt x="2210167" y="2023096"/>
                  </a:cubicBezTo>
                  <a:lnTo>
                    <a:pt x="2210098" y="2023096"/>
                  </a:lnTo>
                  <a:close/>
                  <a:moveTo>
                    <a:pt x="1387675" y="1260949"/>
                  </a:moveTo>
                  <a:lnTo>
                    <a:pt x="1111620" y="539376"/>
                  </a:lnTo>
                  <a:lnTo>
                    <a:pt x="829538" y="1260949"/>
                  </a:lnTo>
                  <a:lnTo>
                    <a:pt x="1387675" y="12609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455847" y="201397"/>
              <a:ext cx="1297798" cy="1517379"/>
            </a:xfrm>
            <a:custGeom>
              <a:avLst/>
              <a:gdLst/>
              <a:ahLst/>
              <a:cxnLst/>
              <a:rect l="l" t="t" r="r" b="b"/>
              <a:pathLst>
                <a:path w="1730397" h="2023172" extrusionOk="0">
                  <a:moveTo>
                    <a:pt x="1103708" y="2023172"/>
                  </a:moveTo>
                  <a:lnTo>
                    <a:pt x="620229" y="2023172"/>
                  </a:lnTo>
                  <a:cubicBezTo>
                    <a:pt x="608105" y="2023172"/>
                    <a:pt x="598519" y="2013542"/>
                    <a:pt x="598519" y="2001349"/>
                  </a:cubicBezTo>
                  <a:lnTo>
                    <a:pt x="598519" y="435616"/>
                  </a:lnTo>
                  <a:lnTo>
                    <a:pt x="21710" y="435616"/>
                  </a:lnTo>
                  <a:cubicBezTo>
                    <a:pt x="9587" y="435616"/>
                    <a:pt x="0" y="426057"/>
                    <a:pt x="0" y="413799"/>
                  </a:cubicBezTo>
                  <a:lnTo>
                    <a:pt x="0" y="21817"/>
                  </a:lnTo>
                  <a:cubicBezTo>
                    <a:pt x="0" y="9632"/>
                    <a:pt x="9587" y="0"/>
                    <a:pt x="21710" y="0"/>
                  </a:cubicBezTo>
                  <a:lnTo>
                    <a:pt x="1708687" y="0"/>
                  </a:lnTo>
                  <a:cubicBezTo>
                    <a:pt x="1720811" y="0"/>
                    <a:pt x="1730398" y="9559"/>
                    <a:pt x="1730398" y="21817"/>
                  </a:cubicBezTo>
                  <a:lnTo>
                    <a:pt x="1730398" y="413799"/>
                  </a:lnTo>
                  <a:cubicBezTo>
                    <a:pt x="1730398" y="425984"/>
                    <a:pt x="1720889" y="435616"/>
                    <a:pt x="1708687" y="435616"/>
                  </a:cubicBezTo>
                  <a:lnTo>
                    <a:pt x="1125783" y="435616"/>
                  </a:lnTo>
                  <a:lnTo>
                    <a:pt x="1125783" y="2001349"/>
                  </a:lnTo>
                  <a:cubicBezTo>
                    <a:pt x="1125783" y="2013542"/>
                    <a:pt x="1115832" y="2023172"/>
                    <a:pt x="1103630" y="2023172"/>
                  </a:cubicBezTo>
                  <a:lnTo>
                    <a:pt x="1103708" y="2023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569953" y="201460"/>
              <a:ext cx="1673950" cy="1517653"/>
            </a:xfrm>
            <a:custGeom>
              <a:avLst/>
              <a:gdLst/>
              <a:ahLst/>
              <a:cxnLst/>
              <a:rect l="l" t="t" r="r" b="b"/>
              <a:pathLst>
                <a:path w="2231933" h="2023537" extrusionOk="0">
                  <a:moveTo>
                    <a:pt x="2210197" y="2023096"/>
                  </a:moveTo>
                  <a:lnTo>
                    <a:pt x="1696286" y="2023096"/>
                  </a:lnTo>
                  <a:cubicBezTo>
                    <a:pt x="1687141" y="2023096"/>
                    <a:pt x="1679365" y="2017407"/>
                    <a:pt x="1675884" y="2009162"/>
                  </a:cubicBezTo>
                  <a:lnTo>
                    <a:pt x="1543047" y="1665119"/>
                  </a:lnTo>
                  <a:lnTo>
                    <a:pt x="671089" y="1665119"/>
                  </a:lnTo>
                  <a:lnTo>
                    <a:pt x="535205" y="2009595"/>
                  </a:lnTo>
                  <a:cubicBezTo>
                    <a:pt x="531724" y="2017918"/>
                    <a:pt x="523947" y="2023538"/>
                    <a:pt x="515235" y="2023538"/>
                  </a:cubicBezTo>
                  <a:lnTo>
                    <a:pt x="21737" y="2023538"/>
                  </a:lnTo>
                  <a:cubicBezTo>
                    <a:pt x="6123" y="2023538"/>
                    <a:pt x="-4339" y="2007413"/>
                    <a:pt x="1767" y="1993038"/>
                  </a:cubicBezTo>
                  <a:lnTo>
                    <a:pt x="849537" y="13061"/>
                  </a:lnTo>
                  <a:cubicBezTo>
                    <a:pt x="853019" y="5181"/>
                    <a:pt x="860796" y="0"/>
                    <a:pt x="869508" y="0"/>
                  </a:cubicBezTo>
                  <a:lnTo>
                    <a:pt x="1382110" y="0"/>
                  </a:lnTo>
                  <a:cubicBezTo>
                    <a:pt x="1390822" y="0"/>
                    <a:pt x="1398590" y="5254"/>
                    <a:pt x="1402080" y="13499"/>
                  </a:cubicBezTo>
                  <a:lnTo>
                    <a:pt x="2230167" y="1993038"/>
                  </a:lnTo>
                  <a:cubicBezTo>
                    <a:pt x="2236272" y="2007413"/>
                    <a:pt x="2225811" y="2023096"/>
                    <a:pt x="2210197" y="2023096"/>
                  </a:cubicBezTo>
                  <a:lnTo>
                    <a:pt x="2210197" y="2023096"/>
                  </a:lnTo>
                  <a:close/>
                  <a:moveTo>
                    <a:pt x="1387774" y="1260949"/>
                  </a:moveTo>
                  <a:lnTo>
                    <a:pt x="1111719" y="539376"/>
                  </a:lnTo>
                  <a:lnTo>
                    <a:pt x="829637" y="1260949"/>
                  </a:lnTo>
                  <a:lnTo>
                    <a:pt x="1387774" y="12609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47643" y="2074175"/>
              <a:ext cx="1113092" cy="1427188"/>
            </a:xfrm>
            <a:custGeom>
              <a:avLst/>
              <a:gdLst/>
              <a:ahLst/>
              <a:cxnLst/>
              <a:rect l="l" t="t" r="r" b="b"/>
              <a:pathLst>
                <a:path w="1484123" h="1902918" extrusionOk="0">
                  <a:moveTo>
                    <a:pt x="1196014" y="869046"/>
                  </a:moveTo>
                  <a:cubicBezTo>
                    <a:pt x="1116853" y="828544"/>
                    <a:pt x="1028902" y="792717"/>
                    <a:pt x="934560" y="762581"/>
                  </a:cubicBezTo>
                  <a:lnTo>
                    <a:pt x="933686" y="762295"/>
                  </a:lnTo>
                  <a:cubicBezTo>
                    <a:pt x="835643" y="732375"/>
                    <a:pt x="765269" y="709902"/>
                    <a:pt x="705496" y="689473"/>
                  </a:cubicBezTo>
                  <a:cubicBezTo>
                    <a:pt x="646161" y="669183"/>
                    <a:pt x="600115" y="645108"/>
                    <a:pt x="568160" y="617595"/>
                  </a:cubicBezTo>
                  <a:cubicBezTo>
                    <a:pt x="553489" y="605194"/>
                    <a:pt x="533953" y="582938"/>
                    <a:pt x="533953" y="533758"/>
                  </a:cubicBezTo>
                  <a:cubicBezTo>
                    <a:pt x="533953" y="489176"/>
                    <a:pt x="548333" y="459187"/>
                    <a:pt x="580143" y="436931"/>
                  </a:cubicBezTo>
                  <a:cubicBezTo>
                    <a:pt x="619071" y="410154"/>
                    <a:pt x="668748" y="397380"/>
                    <a:pt x="727648" y="398697"/>
                  </a:cubicBezTo>
                  <a:lnTo>
                    <a:pt x="729245" y="398697"/>
                  </a:lnTo>
                  <a:cubicBezTo>
                    <a:pt x="798532" y="398697"/>
                    <a:pt x="849588" y="415333"/>
                    <a:pt x="885319" y="449557"/>
                  </a:cubicBezTo>
                  <a:cubicBezTo>
                    <a:pt x="920687" y="483487"/>
                    <a:pt x="938553" y="520552"/>
                    <a:pt x="939938" y="563020"/>
                  </a:cubicBezTo>
                  <a:lnTo>
                    <a:pt x="941315" y="606943"/>
                  </a:lnTo>
                  <a:cubicBezTo>
                    <a:pt x="941679" y="618764"/>
                    <a:pt x="951335" y="628108"/>
                    <a:pt x="963104" y="628108"/>
                  </a:cubicBezTo>
                  <a:lnTo>
                    <a:pt x="1416870" y="628108"/>
                  </a:lnTo>
                  <a:cubicBezTo>
                    <a:pt x="1429220" y="628108"/>
                    <a:pt x="1439101" y="617820"/>
                    <a:pt x="1438659" y="605411"/>
                  </a:cubicBezTo>
                  <a:lnTo>
                    <a:pt x="1436849" y="558275"/>
                  </a:lnTo>
                  <a:cubicBezTo>
                    <a:pt x="1432493" y="444517"/>
                    <a:pt x="1399152" y="344113"/>
                    <a:pt x="1337562" y="259618"/>
                  </a:cubicBezTo>
                  <a:cubicBezTo>
                    <a:pt x="1276344" y="176586"/>
                    <a:pt x="1192169" y="111644"/>
                    <a:pt x="1087366" y="66621"/>
                  </a:cubicBezTo>
                  <a:cubicBezTo>
                    <a:pt x="984528" y="22403"/>
                    <a:pt x="865783" y="0"/>
                    <a:pt x="734330" y="0"/>
                  </a:cubicBezTo>
                  <a:cubicBezTo>
                    <a:pt x="602875" y="0"/>
                    <a:pt x="486963" y="21962"/>
                    <a:pt x="385576" y="65236"/>
                  </a:cubicBezTo>
                  <a:cubicBezTo>
                    <a:pt x="281067" y="109159"/>
                    <a:pt x="197256" y="173078"/>
                    <a:pt x="136249" y="255392"/>
                  </a:cubicBezTo>
                  <a:cubicBezTo>
                    <a:pt x="73718" y="339809"/>
                    <a:pt x="43069" y="441018"/>
                    <a:pt x="45175" y="556231"/>
                  </a:cubicBezTo>
                  <a:cubicBezTo>
                    <a:pt x="45321" y="693777"/>
                    <a:pt x="90131" y="806218"/>
                    <a:pt x="178155" y="890056"/>
                  </a:cubicBezTo>
                  <a:cubicBezTo>
                    <a:pt x="260151" y="968861"/>
                    <a:pt x="378895" y="1033292"/>
                    <a:pt x="531193" y="1081528"/>
                  </a:cubicBezTo>
                  <a:lnTo>
                    <a:pt x="606725" y="1105239"/>
                  </a:lnTo>
                  <a:cubicBezTo>
                    <a:pt x="667004" y="1124135"/>
                    <a:pt x="724743" y="1142234"/>
                    <a:pt x="779867" y="1159745"/>
                  </a:cubicBezTo>
                  <a:cubicBezTo>
                    <a:pt x="849370" y="1181854"/>
                    <a:pt x="904709" y="1209730"/>
                    <a:pt x="944294" y="1242707"/>
                  </a:cubicBezTo>
                  <a:cubicBezTo>
                    <a:pt x="982277" y="1274377"/>
                    <a:pt x="990261" y="1320933"/>
                    <a:pt x="990261" y="1354421"/>
                  </a:cubicBezTo>
                  <a:cubicBezTo>
                    <a:pt x="990261" y="1400172"/>
                    <a:pt x="973929" y="1432941"/>
                    <a:pt x="937245" y="1460662"/>
                  </a:cubicBezTo>
                  <a:cubicBezTo>
                    <a:pt x="896430" y="1491526"/>
                    <a:pt x="837822" y="1507148"/>
                    <a:pt x="763090" y="1507148"/>
                  </a:cubicBezTo>
                  <a:cubicBezTo>
                    <a:pt x="675430" y="1507148"/>
                    <a:pt x="610066" y="1486200"/>
                    <a:pt x="563367" y="1443082"/>
                  </a:cubicBezTo>
                  <a:cubicBezTo>
                    <a:pt x="517249" y="1400536"/>
                    <a:pt x="493645" y="1350117"/>
                    <a:pt x="491175" y="1288830"/>
                  </a:cubicBezTo>
                  <a:lnTo>
                    <a:pt x="489433" y="1245262"/>
                  </a:lnTo>
                  <a:cubicBezTo>
                    <a:pt x="488996" y="1233519"/>
                    <a:pt x="479337" y="1224253"/>
                    <a:pt x="467644" y="1224253"/>
                  </a:cubicBezTo>
                  <a:lnTo>
                    <a:pt x="21790" y="1224253"/>
                  </a:lnTo>
                  <a:cubicBezTo>
                    <a:pt x="9661" y="1224253"/>
                    <a:pt x="-144" y="1234177"/>
                    <a:pt x="2" y="1246362"/>
                  </a:cubicBezTo>
                  <a:lnTo>
                    <a:pt x="510" y="1292260"/>
                  </a:lnTo>
                  <a:cubicBezTo>
                    <a:pt x="1963" y="1421189"/>
                    <a:pt x="37550" y="1533483"/>
                    <a:pt x="106399" y="1625937"/>
                  </a:cubicBezTo>
                  <a:cubicBezTo>
                    <a:pt x="173361" y="1715906"/>
                    <a:pt x="265742" y="1785662"/>
                    <a:pt x="380928" y="1833162"/>
                  </a:cubicBezTo>
                  <a:cubicBezTo>
                    <a:pt x="493064" y="1879424"/>
                    <a:pt x="622702" y="1902918"/>
                    <a:pt x="766285" y="1902918"/>
                  </a:cubicBezTo>
                  <a:lnTo>
                    <a:pt x="833247" y="1902918"/>
                  </a:lnTo>
                  <a:lnTo>
                    <a:pt x="833247" y="1900000"/>
                  </a:lnTo>
                  <a:cubicBezTo>
                    <a:pt x="955985" y="1893436"/>
                    <a:pt x="1063109" y="1868556"/>
                    <a:pt x="1152437" y="1825792"/>
                  </a:cubicBezTo>
                  <a:cubicBezTo>
                    <a:pt x="1260800" y="1773841"/>
                    <a:pt x="1343953" y="1703721"/>
                    <a:pt x="1399369" y="1617399"/>
                  </a:cubicBezTo>
                  <a:cubicBezTo>
                    <a:pt x="1455581" y="1529907"/>
                    <a:pt x="1484124" y="1433885"/>
                    <a:pt x="1484124" y="1332095"/>
                  </a:cubicBezTo>
                  <a:cubicBezTo>
                    <a:pt x="1484124" y="1217169"/>
                    <a:pt x="1456672" y="1120636"/>
                    <a:pt x="1402789" y="1045407"/>
                  </a:cubicBezTo>
                  <a:cubicBezTo>
                    <a:pt x="1350639" y="971927"/>
                    <a:pt x="1281064" y="912676"/>
                    <a:pt x="1196162" y="869194"/>
                  </a:cubicBezTo>
                  <a:lnTo>
                    <a:pt x="1196014" y="869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748831" y="2096109"/>
              <a:ext cx="1200243" cy="1405021"/>
            </a:xfrm>
            <a:custGeom>
              <a:avLst/>
              <a:gdLst/>
              <a:ahLst/>
              <a:cxnLst/>
              <a:rect l="l" t="t" r="r" b="b"/>
              <a:pathLst>
                <a:path w="1600324" h="1873361" extrusionOk="0">
                  <a:moveTo>
                    <a:pt x="1127532" y="1124429"/>
                  </a:moveTo>
                  <a:cubicBezTo>
                    <a:pt x="1127532" y="1239131"/>
                    <a:pt x="1100002" y="1320266"/>
                    <a:pt x="1043063" y="1372659"/>
                  </a:cubicBezTo>
                  <a:cubicBezTo>
                    <a:pt x="985395" y="1426290"/>
                    <a:pt x="905949" y="1452417"/>
                    <a:pt x="800123" y="1452417"/>
                  </a:cubicBezTo>
                  <a:cubicBezTo>
                    <a:pt x="694307" y="1452417"/>
                    <a:pt x="612392" y="1425632"/>
                    <a:pt x="555955" y="1372659"/>
                  </a:cubicBezTo>
                  <a:cubicBezTo>
                    <a:pt x="500765" y="1321288"/>
                    <a:pt x="472801" y="1237814"/>
                    <a:pt x="472801" y="1124429"/>
                  </a:cubicBezTo>
                  <a:lnTo>
                    <a:pt x="472801" y="21962"/>
                  </a:lnTo>
                  <a:cubicBezTo>
                    <a:pt x="472801" y="9846"/>
                    <a:pt x="463068" y="69"/>
                    <a:pt x="451013" y="69"/>
                  </a:cubicBezTo>
                  <a:lnTo>
                    <a:pt x="21789" y="69"/>
                  </a:lnTo>
                  <a:cubicBezTo>
                    <a:pt x="9734" y="69"/>
                    <a:pt x="0" y="9846"/>
                    <a:pt x="0" y="21962"/>
                  </a:cubicBezTo>
                  <a:lnTo>
                    <a:pt x="0" y="1122013"/>
                  </a:lnTo>
                  <a:cubicBezTo>
                    <a:pt x="0" y="1288527"/>
                    <a:pt x="36164" y="1429797"/>
                    <a:pt x="107557" y="1541797"/>
                  </a:cubicBezTo>
                  <a:cubicBezTo>
                    <a:pt x="178950" y="1653875"/>
                    <a:pt x="276488" y="1738301"/>
                    <a:pt x="397269" y="1792659"/>
                  </a:cubicBezTo>
                  <a:cubicBezTo>
                    <a:pt x="514491" y="1846074"/>
                    <a:pt x="647249" y="1873214"/>
                    <a:pt x="791845" y="1873362"/>
                  </a:cubicBezTo>
                  <a:lnTo>
                    <a:pt x="793152" y="1873362"/>
                  </a:lnTo>
                  <a:cubicBezTo>
                    <a:pt x="936155" y="1873214"/>
                    <a:pt x="1069934" y="1846143"/>
                    <a:pt x="1190863" y="1792954"/>
                  </a:cubicBezTo>
                  <a:cubicBezTo>
                    <a:pt x="1314467" y="1738231"/>
                    <a:pt x="1414551" y="1654100"/>
                    <a:pt x="1488264" y="1542750"/>
                  </a:cubicBezTo>
                  <a:cubicBezTo>
                    <a:pt x="1562636" y="1430447"/>
                    <a:pt x="1600325" y="1288891"/>
                    <a:pt x="1600325" y="1121944"/>
                  </a:cubicBezTo>
                  <a:lnTo>
                    <a:pt x="1600325" y="21884"/>
                  </a:lnTo>
                  <a:cubicBezTo>
                    <a:pt x="1600325" y="9777"/>
                    <a:pt x="1590599" y="0"/>
                    <a:pt x="1578536" y="0"/>
                  </a:cubicBezTo>
                  <a:lnTo>
                    <a:pt x="1149321" y="0"/>
                  </a:lnTo>
                  <a:cubicBezTo>
                    <a:pt x="1137257" y="0"/>
                    <a:pt x="1127532" y="9777"/>
                    <a:pt x="1127532" y="21884"/>
                  </a:cubicBezTo>
                  <a:lnTo>
                    <a:pt x="1127532" y="1124351"/>
                  </a:lnTo>
                  <a:lnTo>
                    <a:pt x="1127532" y="1124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186454" y="2096661"/>
              <a:ext cx="1584039" cy="1382535"/>
            </a:xfrm>
            <a:custGeom>
              <a:avLst/>
              <a:gdLst/>
              <a:ahLst/>
              <a:cxnLst/>
              <a:rect l="l" t="t" r="r" b="b"/>
              <a:pathLst>
                <a:path w="2112052" h="1843380" extrusionOk="0">
                  <a:moveTo>
                    <a:pt x="1040231" y="975140"/>
                  </a:moveTo>
                  <a:lnTo>
                    <a:pt x="515504" y="11379"/>
                  </a:lnTo>
                  <a:cubicBezTo>
                    <a:pt x="511650" y="4382"/>
                    <a:pt x="504315" y="0"/>
                    <a:pt x="496400" y="0"/>
                  </a:cubicBezTo>
                  <a:lnTo>
                    <a:pt x="21789" y="0"/>
                  </a:lnTo>
                  <a:cubicBezTo>
                    <a:pt x="9734" y="0"/>
                    <a:pt x="0" y="9777"/>
                    <a:pt x="0" y="21892"/>
                  </a:cubicBezTo>
                  <a:lnTo>
                    <a:pt x="0" y="1776101"/>
                  </a:lnTo>
                  <a:lnTo>
                    <a:pt x="433" y="1821705"/>
                  </a:lnTo>
                  <a:cubicBezTo>
                    <a:pt x="580" y="1833751"/>
                    <a:pt x="10236" y="1843381"/>
                    <a:pt x="22222" y="1843381"/>
                  </a:cubicBezTo>
                  <a:lnTo>
                    <a:pt x="451662" y="1843381"/>
                  </a:lnTo>
                  <a:cubicBezTo>
                    <a:pt x="463717" y="1843381"/>
                    <a:pt x="473451" y="1833604"/>
                    <a:pt x="473451" y="1821488"/>
                  </a:cubicBezTo>
                  <a:lnTo>
                    <a:pt x="473451" y="941790"/>
                  </a:lnTo>
                  <a:cubicBezTo>
                    <a:pt x="473451" y="919170"/>
                    <a:pt x="503371" y="911437"/>
                    <a:pt x="514265" y="931138"/>
                  </a:cubicBezTo>
                  <a:lnTo>
                    <a:pt x="877041" y="1587989"/>
                  </a:lnTo>
                  <a:cubicBezTo>
                    <a:pt x="880887" y="1594926"/>
                    <a:pt x="888152" y="1599230"/>
                    <a:pt x="896068" y="1599230"/>
                  </a:cubicBezTo>
                  <a:lnTo>
                    <a:pt x="1216643" y="1599230"/>
                  </a:lnTo>
                  <a:cubicBezTo>
                    <a:pt x="1224559" y="1599230"/>
                    <a:pt x="1231816" y="1594926"/>
                    <a:pt x="1235669" y="1587989"/>
                  </a:cubicBezTo>
                  <a:lnTo>
                    <a:pt x="1598437" y="931138"/>
                  </a:lnTo>
                  <a:cubicBezTo>
                    <a:pt x="1609331" y="911368"/>
                    <a:pt x="1639252" y="919170"/>
                    <a:pt x="1639252" y="941790"/>
                  </a:cubicBezTo>
                  <a:lnTo>
                    <a:pt x="1639252" y="1821488"/>
                  </a:lnTo>
                  <a:cubicBezTo>
                    <a:pt x="1639252" y="1833604"/>
                    <a:pt x="1648985" y="1843381"/>
                    <a:pt x="1661040" y="1843381"/>
                  </a:cubicBezTo>
                  <a:lnTo>
                    <a:pt x="2090264" y="1843381"/>
                  </a:lnTo>
                  <a:cubicBezTo>
                    <a:pt x="2102319" y="1843381"/>
                    <a:pt x="2112053" y="1833604"/>
                    <a:pt x="2112053" y="1821488"/>
                  </a:cubicBezTo>
                  <a:lnTo>
                    <a:pt x="2112053" y="21892"/>
                  </a:lnTo>
                  <a:cubicBezTo>
                    <a:pt x="2112053" y="9777"/>
                    <a:pt x="2102319" y="0"/>
                    <a:pt x="2090264" y="0"/>
                  </a:cubicBezTo>
                  <a:lnTo>
                    <a:pt x="1615506" y="0"/>
                  </a:lnTo>
                  <a:cubicBezTo>
                    <a:pt x="1607513" y="0"/>
                    <a:pt x="1600108" y="4382"/>
                    <a:pt x="1596332" y="11457"/>
                  </a:cubicBezTo>
                  <a:lnTo>
                    <a:pt x="1078508" y="974993"/>
                  </a:lnTo>
                  <a:cubicBezTo>
                    <a:pt x="1070298" y="990243"/>
                    <a:pt x="1048510" y="990312"/>
                    <a:pt x="1040231" y="975062"/>
                  </a:cubicBezTo>
                  <a:lnTo>
                    <a:pt x="1040231" y="97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035703" y="2096661"/>
              <a:ext cx="1584040" cy="1382535"/>
            </a:xfrm>
            <a:custGeom>
              <a:avLst/>
              <a:gdLst/>
              <a:ahLst/>
              <a:cxnLst/>
              <a:rect l="l" t="t" r="r" b="b"/>
              <a:pathLst>
                <a:path w="2112053" h="1843380" extrusionOk="0">
                  <a:moveTo>
                    <a:pt x="1040231" y="975140"/>
                  </a:moveTo>
                  <a:lnTo>
                    <a:pt x="515504" y="11379"/>
                  </a:lnTo>
                  <a:cubicBezTo>
                    <a:pt x="511659" y="4382"/>
                    <a:pt x="504324" y="0"/>
                    <a:pt x="496400" y="0"/>
                  </a:cubicBezTo>
                  <a:lnTo>
                    <a:pt x="21789" y="0"/>
                  </a:lnTo>
                  <a:cubicBezTo>
                    <a:pt x="9734" y="0"/>
                    <a:pt x="0" y="9777"/>
                    <a:pt x="0" y="21892"/>
                  </a:cubicBezTo>
                  <a:lnTo>
                    <a:pt x="0" y="1776101"/>
                  </a:lnTo>
                  <a:lnTo>
                    <a:pt x="433" y="1821705"/>
                  </a:lnTo>
                  <a:cubicBezTo>
                    <a:pt x="581" y="1833751"/>
                    <a:pt x="10245" y="1843381"/>
                    <a:pt x="22222" y="1843381"/>
                  </a:cubicBezTo>
                  <a:lnTo>
                    <a:pt x="451662" y="1843381"/>
                  </a:lnTo>
                  <a:cubicBezTo>
                    <a:pt x="463726" y="1843381"/>
                    <a:pt x="473451" y="1833604"/>
                    <a:pt x="473451" y="1821488"/>
                  </a:cubicBezTo>
                  <a:lnTo>
                    <a:pt x="473451" y="941790"/>
                  </a:lnTo>
                  <a:cubicBezTo>
                    <a:pt x="473451" y="919170"/>
                    <a:pt x="503372" y="911437"/>
                    <a:pt x="514265" y="931138"/>
                  </a:cubicBezTo>
                  <a:lnTo>
                    <a:pt x="877042" y="1587989"/>
                  </a:lnTo>
                  <a:cubicBezTo>
                    <a:pt x="880887" y="1594926"/>
                    <a:pt x="888153" y="1599230"/>
                    <a:pt x="896068" y="1599230"/>
                  </a:cubicBezTo>
                  <a:lnTo>
                    <a:pt x="1216644" y="1599230"/>
                  </a:lnTo>
                  <a:cubicBezTo>
                    <a:pt x="1224559" y="1599230"/>
                    <a:pt x="1231825" y="1594926"/>
                    <a:pt x="1235669" y="1587989"/>
                  </a:cubicBezTo>
                  <a:lnTo>
                    <a:pt x="1598437" y="931138"/>
                  </a:lnTo>
                  <a:cubicBezTo>
                    <a:pt x="1609331" y="911368"/>
                    <a:pt x="1639260" y="919170"/>
                    <a:pt x="1639260" y="941790"/>
                  </a:cubicBezTo>
                  <a:lnTo>
                    <a:pt x="1639260" y="1821488"/>
                  </a:lnTo>
                  <a:cubicBezTo>
                    <a:pt x="1639260" y="1833604"/>
                    <a:pt x="1648986" y="1843381"/>
                    <a:pt x="1661040" y="1843381"/>
                  </a:cubicBezTo>
                  <a:lnTo>
                    <a:pt x="2090264" y="1843381"/>
                  </a:lnTo>
                  <a:cubicBezTo>
                    <a:pt x="2102320" y="1843381"/>
                    <a:pt x="2112053" y="1833604"/>
                    <a:pt x="2112053" y="1821488"/>
                  </a:cubicBezTo>
                  <a:lnTo>
                    <a:pt x="2112053" y="21892"/>
                  </a:lnTo>
                  <a:cubicBezTo>
                    <a:pt x="2112053" y="9777"/>
                    <a:pt x="2102320" y="0"/>
                    <a:pt x="2090264" y="0"/>
                  </a:cubicBezTo>
                  <a:lnTo>
                    <a:pt x="1615506" y="0"/>
                  </a:lnTo>
                  <a:cubicBezTo>
                    <a:pt x="1607522" y="0"/>
                    <a:pt x="1600109" y="4382"/>
                    <a:pt x="1596333" y="11457"/>
                  </a:cubicBezTo>
                  <a:lnTo>
                    <a:pt x="1078508" y="974993"/>
                  </a:lnTo>
                  <a:cubicBezTo>
                    <a:pt x="1070298" y="990243"/>
                    <a:pt x="1048510" y="990312"/>
                    <a:pt x="1040231" y="975062"/>
                  </a:cubicBezTo>
                  <a:lnTo>
                    <a:pt x="1040231" y="97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887142" y="2096661"/>
              <a:ext cx="354627" cy="1382535"/>
            </a:xfrm>
            <a:custGeom>
              <a:avLst/>
              <a:gdLst/>
              <a:ahLst/>
              <a:cxnLst/>
              <a:rect l="l" t="t" r="r" b="b"/>
              <a:pathLst>
                <a:path w="472836" h="1843380" extrusionOk="0">
                  <a:moveTo>
                    <a:pt x="451013" y="0"/>
                  </a:moveTo>
                  <a:lnTo>
                    <a:pt x="21789" y="0"/>
                  </a:lnTo>
                  <a:cubicBezTo>
                    <a:pt x="9760" y="0"/>
                    <a:pt x="0" y="9803"/>
                    <a:pt x="0" y="21892"/>
                  </a:cubicBezTo>
                  <a:lnTo>
                    <a:pt x="0" y="1821488"/>
                  </a:lnTo>
                  <a:cubicBezTo>
                    <a:pt x="0" y="1833578"/>
                    <a:pt x="9760" y="1843381"/>
                    <a:pt x="21789" y="1843381"/>
                  </a:cubicBezTo>
                  <a:lnTo>
                    <a:pt x="451013" y="1843381"/>
                  </a:lnTo>
                  <a:cubicBezTo>
                    <a:pt x="463050" y="1843381"/>
                    <a:pt x="472837" y="1833578"/>
                    <a:pt x="472837" y="1821488"/>
                  </a:cubicBezTo>
                  <a:lnTo>
                    <a:pt x="472837" y="21892"/>
                  </a:lnTo>
                  <a:cubicBezTo>
                    <a:pt x="472837" y="9803"/>
                    <a:pt x="463050" y="0"/>
                    <a:pt x="451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489359" y="2096661"/>
              <a:ext cx="1167216" cy="1382535"/>
            </a:xfrm>
            <a:custGeom>
              <a:avLst/>
              <a:gdLst/>
              <a:ahLst/>
              <a:cxnLst/>
              <a:rect l="l" t="t" r="r" b="b"/>
              <a:pathLst>
                <a:path w="1556288" h="1843380" extrusionOk="0">
                  <a:moveTo>
                    <a:pt x="0" y="21892"/>
                  </a:moveTo>
                  <a:lnTo>
                    <a:pt x="0" y="363892"/>
                  </a:lnTo>
                  <a:cubicBezTo>
                    <a:pt x="0" y="375999"/>
                    <a:pt x="9699" y="385776"/>
                    <a:pt x="21823" y="385776"/>
                  </a:cubicBezTo>
                  <a:lnTo>
                    <a:pt x="518734" y="385776"/>
                  </a:lnTo>
                  <a:cubicBezTo>
                    <a:pt x="530771" y="385776"/>
                    <a:pt x="540470" y="395553"/>
                    <a:pt x="540470" y="407668"/>
                  </a:cubicBezTo>
                  <a:lnTo>
                    <a:pt x="540470" y="1821488"/>
                  </a:lnTo>
                  <a:cubicBezTo>
                    <a:pt x="540470" y="1833604"/>
                    <a:pt x="550257" y="1843381"/>
                    <a:pt x="562294" y="1843381"/>
                  </a:cubicBezTo>
                  <a:lnTo>
                    <a:pt x="991483" y="1843381"/>
                  </a:lnTo>
                  <a:cubicBezTo>
                    <a:pt x="1003521" y="1843381"/>
                    <a:pt x="1013306" y="1833604"/>
                    <a:pt x="1013306" y="1821488"/>
                  </a:cubicBezTo>
                  <a:lnTo>
                    <a:pt x="1013306" y="407668"/>
                  </a:lnTo>
                  <a:cubicBezTo>
                    <a:pt x="1013306" y="395553"/>
                    <a:pt x="1023006" y="385776"/>
                    <a:pt x="1035044" y="385776"/>
                  </a:cubicBezTo>
                  <a:lnTo>
                    <a:pt x="1534552" y="385776"/>
                  </a:lnTo>
                  <a:cubicBezTo>
                    <a:pt x="1546590" y="385776"/>
                    <a:pt x="1556289" y="375999"/>
                    <a:pt x="1556289" y="363892"/>
                  </a:cubicBezTo>
                  <a:lnTo>
                    <a:pt x="1556289" y="21892"/>
                  </a:lnTo>
                  <a:cubicBezTo>
                    <a:pt x="1556289" y="9777"/>
                    <a:pt x="1546590" y="0"/>
                    <a:pt x="1534552" y="0"/>
                  </a:cubicBezTo>
                  <a:lnTo>
                    <a:pt x="21823" y="0"/>
                  </a:lnTo>
                  <a:cubicBezTo>
                    <a:pt x="9699" y="0"/>
                    <a:pt x="0" y="9777"/>
                    <a:pt x="0" y="218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055222" y="3855458"/>
              <a:ext cx="5592845" cy="881915"/>
            </a:xfrm>
            <a:custGeom>
              <a:avLst/>
              <a:gdLst/>
              <a:ahLst/>
              <a:cxnLst/>
              <a:rect l="l" t="t" r="r" b="b"/>
              <a:pathLst>
                <a:path w="7457126" h="1175887" extrusionOk="0">
                  <a:moveTo>
                    <a:pt x="847043" y="1155562"/>
                  </a:moveTo>
                  <a:lnTo>
                    <a:pt x="847043" y="113"/>
                  </a:lnTo>
                  <a:lnTo>
                    <a:pt x="680598" y="113"/>
                  </a:lnTo>
                  <a:lnTo>
                    <a:pt x="680598" y="430678"/>
                  </a:lnTo>
                  <a:cubicBezTo>
                    <a:pt x="680598" y="439512"/>
                    <a:pt x="674562" y="448241"/>
                    <a:pt x="666405" y="451003"/>
                  </a:cubicBezTo>
                  <a:cubicBezTo>
                    <a:pt x="663754" y="451644"/>
                    <a:pt x="661633" y="452389"/>
                    <a:pt x="658983" y="452389"/>
                  </a:cubicBezTo>
                  <a:cubicBezTo>
                    <a:pt x="652202" y="452389"/>
                    <a:pt x="646166" y="449730"/>
                    <a:pt x="642139" y="444941"/>
                  </a:cubicBezTo>
                  <a:cubicBezTo>
                    <a:pt x="582809" y="375220"/>
                    <a:pt x="489896" y="334561"/>
                    <a:pt x="388081" y="334561"/>
                  </a:cubicBezTo>
                  <a:cubicBezTo>
                    <a:pt x="170463" y="334561"/>
                    <a:pt x="0" y="519348"/>
                    <a:pt x="0" y="754908"/>
                  </a:cubicBezTo>
                  <a:cubicBezTo>
                    <a:pt x="0" y="870606"/>
                    <a:pt x="39724" y="976941"/>
                    <a:pt x="111879" y="1055392"/>
                  </a:cubicBezTo>
                  <a:cubicBezTo>
                    <a:pt x="183921" y="1133202"/>
                    <a:pt x="281710" y="1175887"/>
                    <a:pt x="388185" y="1175887"/>
                  </a:cubicBezTo>
                  <a:cubicBezTo>
                    <a:pt x="488623" y="1175887"/>
                    <a:pt x="580904" y="1133947"/>
                    <a:pt x="642243" y="1060822"/>
                  </a:cubicBezTo>
                  <a:cubicBezTo>
                    <a:pt x="646270" y="1056137"/>
                    <a:pt x="652315" y="1052733"/>
                    <a:pt x="659095" y="1052733"/>
                  </a:cubicBezTo>
                  <a:cubicBezTo>
                    <a:pt x="661737" y="1052733"/>
                    <a:pt x="663858" y="1052733"/>
                    <a:pt x="666508" y="1054119"/>
                  </a:cubicBezTo>
                  <a:cubicBezTo>
                    <a:pt x="675298" y="1057522"/>
                    <a:pt x="680702" y="1065611"/>
                    <a:pt x="680702" y="1075085"/>
                  </a:cubicBezTo>
                  <a:lnTo>
                    <a:pt x="680702" y="1155666"/>
                  </a:lnTo>
                  <a:lnTo>
                    <a:pt x="847147" y="1155666"/>
                  </a:lnTo>
                  <a:lnTo>
                    <a:pt x="847043" y="1155562"/>
                  </a:lnTo>
                  <a:close/>
                  <a:moveTo>
                    <a:pt x="428661" y="1025593"/>
                  </a:moveTo>
                  <a:cubicBezTo>
                    <a:pt x="282455" y="1025593"/>
                    <a:pt x="167926" y="906484"/>
                    <a:pt x="167926" y="754795"/>
                  </a:cubicBezTo>
                  <a:cubicBezTo>
                    <a:pt x="167926" y="603116"/>
                    <a:pt x="282455" y="484006"/>
                    <a:pt x="428661" y="484006"/>
                  </a:cubicBezTo>
                  <a:cubicBezTo>
                    <a:pt x="574859" y="484006"/>
                    <a:pt x="689388" y="603116"/>
                    <a:pt x="689388" y="754795"/>
                  </a:cubicBezTo>
                  <a:cubicBezTo>
                    <a:pt x="689388" y="906484"/>
                    <a:pt x="574859" y="1025593"/>
                    <a:pt x="428661" y="1025593"/>
                  </a:cubicBezTo>
                  <a:close/>
                  <a:moveTo>
                    <a:pt x="1803947" y="1155562"/>
                  </a:moveTo>
                  <a:lnTo>
                    <a:pt x="1803947" y="354782"/>
                  </a:lnTo>
                  <a:lnTo>
                    <a:pt x="1639520" y="354782"/>
                  </a:lnTo>
                  <a:lnTo>
                    <a:pt x="1639520" y="429933"/>
                  </a:lnTo>
                  <a:cubicBezTo>
                    <a:pt x="1639520" y="439408"/>
                    <a:pt x="1633484" y="447496"/>
                    <a:pt x="1625326" y="450899"/>
                  </a:cubicBezTo>
                  <a:cubicBezTo>
                    <a:pt x="1622676" y="451540"/>
                    <a:pt x="1620555" y="452285"/>
                    <a:pt x="1617904" y="452285"/>
                  </a:cubicBezTo>
                  <a:cubicBezTo>
                    <a:pt x="1611124" y="452285"/>
                    <a:pt x="1605088" y="449626"/>
                    <a:pt x="1601061" y="444197"/>
                  </a:cubicBezTo>
                  <a:cubicBezTo>
                    <a:pt x="1542476" y="373834"/>
                    <a:pt x="1452100" y="334561"/>
                    <a:pt x="1347003" y="334561"/>
                  </a:cubicBezTo>
                  <a:cubicBezTo>
                    <a:pt x="1129385" y="334561"/>
                    <a:pt x="958922" y="519348"/>
                    <a:pt x="958922" y="754908"/>
                  </a:cubicBezTo>
                  <a:cubicBezTo>
                    <a:pt x="958922" y="990468"/>
                    <a:pt x="1129385" y="1175246"/>
                    <a:pt x="1347003" y="1175246"/>
                  </a:cubicBezTo>
                  <a:cubicBezTo>
                    <a:pt x="1447441" y="1175246"/>
                    <a:pt x="1540354" y="1132569"/>
                    <a:pt x="1601061" y="1059549"/>
                  </a:cubicBezTo>
                  <a:cubicBezTo>
                    <a:pt x="1605088" y="1054119"/>
                    <a:pt x="1611124" y="1051460"/>
                    <a:pt x="1617904" y="1051460"/>
                  </a:cubicBezTo>
                  <a:cubicBezTo>
                    <a:pt x="1620555" y="1051460"/>
                    <a:pt x="1623308" y="1051460"/>
                    <a:pt x="1625326" y="1052837"/>
                  </a:cubicBezTo>
                  <a:cubicBezTo>
                    <a:pt x="1634116" y="1056250"/>
                    <a:pt x="1639520" y="1064338"/>
                    <a:pt x="1639520" y="1073171"/>
                  </a:cubicBezTo>
                  <a:lnTo>
                    <a:pt x="1639520" y="1155129"/>
                  </a:lnTo>
                  <a:lnTo>
                    <a:pt x="1803947" y="1155129"/>
                  </a:lnTo>
                  <a:lnTo>
                    <a:pt x="1803947" y="1155770"/>
                  </a:lnTo>
                  <a:lnTo>
                    <a:pt x="1803947" y="1155562"/>
                  </a:lnTo>
                  <a:close/>
                  <a:moveTo>
                    <a:pt x="1386839" y="1025593"/>
                  </a:moveTo>
                  <a:cubicBezTo>
                    <a:pt x="1240632" y="1025593"/>
                    <a:pt x="1126103" y="906484"/>
                    <a:pt x="1126103" y="754795"/>
                  </a:cubicBezTo>
                  <a:cubicBezTo>
                    <a:pt x="1126103" y="603116"/>
                    <a:pt x="1240632" y="484006"/>
                    <a:pt x="1386839" y="484006"/>
                  </a:cubicBezTo>
                  <a:cubicBezTo>
                    <a:pt x="1533045" y="484006"/>
                    <a:pt x="1647574" y="603116"/>
                    <a:pt x="1647574" y="754795"/>
                  </a:cubicBezTo>
                  <a:cubicBezTo>
                    <a:pt x="1647574" y="906484"/>
                    <a:pt x="1533045" y="1025593"/>
                    <a:pt x="1386839" y="1025593"/>
                  </a:cubicBezTo>
                  <a:close/>
                  <a:moveTo>
                    <a:pt x="3321318" y="1155562"/>
                  </a:moveTo>
                  <a:lnTo>
                    <a:pt x="3321318" y="354782"/>
                  </a:lnTo>
                  <a:lnTo>
                    <a:pt x="3156882" y="354782"/>
                  </a:lnTo>
                  <a:lnTo>
                    <a:pt x="3156882" y="429933"/>
                  </a:lnTo>
                  <a:cubicBezTo>
                    <a:pt x="3156882" y="439408"/>
                    <a:pt x="3150846" y="447496"/>
                    <a:pt x="3142688" y="450899"/>
                  </a:cubicBezTo>
                  <a:cubicBezTo>
                    <a:pt x="3139934" y="451540"/>
                    <a:pt x="3137916" y="452285"/>
                    <a:pt x="3135275" y="452285"/>
                  </a:cubicBezTo>
                  <a:cubicBezTo>
                    <a:pt x="3128494" y="452285"/>
                    <a:pt x="3122450" y="449626"/>
                    <a:pt x="3118423" y="444197"/>
                  </a:cubicBezTo>
                  <a:cubicBezTo>
                    <a:pt x="3059838" y="373834"/>
                    <a:pt x="2969462" y="334561"/>
                    <a:pt x="2864365" y="334561"/>
                  </a:cubicBezTo>
                  <a:cubicBezTo>
                    <a:pt x="2646756" y="334561"/>
                    <a:pt x="2476284" y="519348"/>
                    <a:pt x="2476284" y="754908"/>
                  </a:cubicBezTo>
                  <a:cubicBezTo>
                    <a:pt x="2476284" y="990468"/>
                    <a:pt x="2646756" y="1175246"/>
                    <a:pt x="2864365" y="1175246"/>
                  </a:cubicBezTo>
                  <a:cubicBezTo>
                    <a:pt x="2964803" y="1175246"/>
                    <a:pt x="3057716" y="1132569"/>
                    <a:pt x="3118423" y="1059549"/>
                  </a:cubicBezTo>
                  <a:cubicBezTo>
                    <a:pt x="3122450" y="1054760"/>
                    <a:pt x="3128494" y="1051460"/>
                    <a:pt x="3135275" y="1051460"/>
                  </a:cubicBezTo>
                  <a:cubicBezTo>
                    <a:pt x="3138029" y="1051460"/>
                    <a:pt x="3140038" y="1051460"/>
                    <a:pt x="3142688" y="1052837"/>
                  </a:cubicBezTo>
                  <a:cubicBezTo>
                    <a:pt x="3151478" y="1056250"/>
                    <a:pt x="3156882" y="1064338"/>
                    <a:pt x="3156882" y="1073812"/>
                  </a:cubicBezTo>
                  <a:lnTo>
                    <a:pt x="3156882" y="1155770"/>
                  </a:lnTo>
                  <a:lnTo>
                    <a:pt x="3321318" y="1155770"/>
                  </a:lnTo>
                  <a:lnTo>
                    <a:pt x="3321318" y="1155562"/>
                  </a:lnTo>
                  <a:close/>
                  <a:moveTo>
                    <a:pt x="2904200" y="1025593"/>
                  </a:moveTo>
                  <a:cubicBezTo>
                    <a:pt x="2757994" y="1025593"/>
                    <a:pt x="2643465" y="906484"/>
                    <a:pt x="2643465" y="754795"/>
                  </a:cubicBezTo>
                  <a:cubicBezTo>
                    <a:pt x="2643465" y="603116"/>
                    <a:pt x="2757994" y="484006"/>
                    <a:pt x="2904200" y="484006"/>
                  </a:cubicBezTo>
                  <a:cubicBezTo>
                    <a:pt x="3050407" y="484006"/>
                    <a:pt x="3164936" y="603116"/>
                    <a:pt x="3164936" y="754795"/>
                  </a:cubicBezTo>
                  <a:cubicBezTo>
                    <a:pt x="3164936" y="906484"/>
                    <a:pt x="3050407" y="1025593"/>
                    <a:pt x="2904200" y="1025593"/>
                  </a:cubicBezTo>
                  <a:close/>
                  <a:moveTo>
                    <a:pt x="4205331" y="454944"/>
                  </a:moveTo>
                  <a:cubicBezTo>
                    <a:pt x="4133289" y="377134"/>
                    <a:pt x="4035603" y="334448"/>
                    <a:pt x="3929129" y="334448"/>
                  </a:cubicBezTo>
                  <a:cubicBezTo>
                    <a:pt x="3828690" y="334448"/>
                    <a:pt x="3736409" y="376389"/>
                    <a:pt x="3675070" y="449514"/>
                  </a:cubicBezTo>
                  <a:cubicBezTo>
                    <a:pt x="3671044" y="454303"/>
                    <a:pt x="3665008" y="457611"/>
                    <a:pt x="3658227" y="457611"/>
                  </a:cubicBezTo>
                  <a:cubicBezTo>
                    <a:pt x="3655577" y="457611"/>
                    <a:pt x="3653455" y="457611"/>
                    <a:pt x="3650805" y="456225"/>
                  </a:cubicBezTo>
                  <a:cubicBezTo>
                    <a:pt x="3642015" y="452813"/>
                    <a:pt x="3636611" y="444725"/>
                    <a:pt x="3636611" y="435251"/>
                  </a:cubicBezTo>
                  <a:lnTo>
                    <a:pt x="3636611" y="0"/>
                  </a:lnTo>
                  <a:lnTo>
                    <a:pt x="3470911" y="0"/>
                  </a:lnTo>
                  <a:lnTo>
                    <a:pt x="3470911" y="1155450"/>
                  </a:lnTo>
                  <a:lnTo>
                    <a:pt x="3636611" y="1155450"/>
                  </a:lnTo>
                  <a:lnTo>
                    <a:pt x="3636611" y="1079666"/>
                  </a:lnTo>
                  <a:cubicBezTo>
                    <a:pt x="3636611" y="1070192"/>
                    <a:pt x="3642647" y="1062103"/>
                    <a:pt x="3650805" y="1059332"/>
                  </a:cubicBezTo>
                  <a:cubicBezTo>
                    <a:pt x="3652823" y="1058692"/>
                    <a:pt x="3655577" y="1057947"/>
                    <a:pt x="3658227" y="1057947"/>
                  </a:cubicBezTo>
                  <a:cubicBezTo>
                    <a:pt x="3664263" y="1057947"/>
                    <a:pt x="3670299" y="1060614"/>
                    <a:pt x="3675070" y="1065403"/>
                  </a:cubicBezTo>
                  <a:cubicBezTo>
                    <a:pt x="3734400" y="1135124"/>
                    <a:pt x="3827313" y="1175783"/>
                    <a:pt x="3929129" y="1175783"/>
                  </a:cubicBezTo>
                  <a:cubicBezTo>
                    <a:pt x="4146746" y="1175783"/>
                    <a:pt x="4317209" y="990996"/>
                    <a:pt x="4317209" y="755436"/>
                  </a:cubicBezTo>
                  <a:cubicBezTo>
                    <a:pt x="4317209" y="639730"/>
                    <a:pt x="4277477" y="533394"/>
                    <a:pt x="4205331" y="454840"/>
                  </a:cubicBezTo>
                  <a:lnTo>
                    <a:pt x="4205331" y="454944"/>
                  </a:lnTo>
                  <a:close/>
                  <a:moveTo>
                    <a:pt x="3888660" y="1025593"/>
                  </a:moveTo>
                  <a:cubicBezTo>
                    <a:pt x="3742453" y="1025593"/>
                    <a:pt x="3627925" y="906484"/>
                    <a:pt x="3627925" y="754795"/>
                  </a:cubicBezTo>
                  <a:cubicBezTo>
                    <a:pt x="3627925" y="603116"/>
                    <a:pt x="3742453" y="484006"/>
                    <a:pt x="3888660" y="484006"/>
                  </a:cubicBezTo>
                  <a:cubicBezTo>
                    <a:pt x="4034867" y="484006"/>
                    <a:pt x="4149396" y="603116"/>
                    <a:pt x="4149396" y="754795"/>
                  </a:cubicBezTo>
                  <a:cubicBezTo>
                    <a:pt x="4149396" y="906484"/>
                    <a:pt x="4034867" y="1025593"/>
                    <a:pt x="3888660" y="1025593"/>
                  </a:cubicBezTo>
                  <a:close/>
                  <a:moveTo>
                    <a:pt x="4839425" y="508375"/>
                  </a:moveTo>
                  <a:cubicBezTo>
                    <a:pt x="4852874" y="508375"/>
                    <a:pt x="4865699" y="509016"/>
                    <a:pt x="4876507" y="511043"/>
                  </a:cubicBezTo>
                  <a:lnTo>
                    <a:pt x="4876507" y="339774"/>
                  </a:lnTo>
                  <a:cubicBezTo>
                    <a:pt x="4870462" y="339133"/>
                    <a:pt x="4862305" y="337748"/>
                    <a:pt x="4852874" y="337748"/>
                  </a:cubicBezTo>
                  <a:cubicBezTo>
                    <a:pt x="4762611" y="337748"/>
                    <a:pt x="4678383" y="384477"/>
                    <a:pt x="4634624" y="458884"/>
                  </a:cubicBezTo>
                  <a:cubicBezTo>
                    <a:pt x="4630493" y="465699"/>
                    <a:pt x="4623081" y="469743"/>
                    <a:pt x="4615659" y="469743"/>
                  </a:cubicBezTo>
                  <a:cubicBezTo>
                    <a:pt x="4613650" y="469743"/>
                    <a:pt x="4611641" y="469743"/>
                    <a:pt x="4610368" y="469103"/>
                  </a:cubicBezTo>
                  <a:cubicBezTo>
                    <a:pt x="4600937" y="466444"/>
                    <a:pt x="4594157" y="457602"/>
                    <a:pt x="4594157" y="448137"/>
                  </a:cubicBezTo>
                  <a:lnTo>
                    <a:pt x="4594157" y="354678"/>
                  </a:lnTo>
                  <a:lnTo>
                    <a:pt x="4429729" y="354678"/>
                  </a:lnTo>
                  <a:lnTo>
                    <a:pt x="4429729" y="1155450"/>
                  </a:lnTo>
                  <a:lnTo>
                    <a:pt x="4596165" y="1155450"/>
                  </a:lnTo>
                  <a:lnTo>
                    <a:pt x="4596165" y="804079"/>
                  </a:lnTo>
                  <a:cubicBezTo>
                    <a:pt x="4596165" y="621319"/>
                    <a:pt x="4689823" y="508272"/>
                    <a:pt x="4840057" y="508272"/>
                  </a:cubicBezTo>
                  <a:lnTo>
                    <a:pt x="4839425" y="508272"/>
                  </a:lnTo>
                  <a:lnTo>
                    <a:pt x="4839425" y="508375"/>
                  </a:lnTo>
                  <a:close/>
                  <a:moveTo>
                    <a:pt x="5001098" y="354678"/>
                  </a:moveTo>
                  <a:lnTo>
                    <a:pt x="5001098" y="1155450"/>
                  </a:lnTo>
                  <a:lnTo>
                    <a:pt x="5168912" y="1155450"/>
                  </a:lnTo>
                  <a:lnTo>
                    <a:pt x="5168912" y="354678"/>
                  </a:lnTo>
                  <a:lnTo>
                    <a:pt x="5001098" y="354678"/>
                  </a:lnTo>
                  <a:close/>
                  <a:moveTo>
                    <a:pt x="5082676" y="641"/>
                  </a:moveTo>
                  <a:cubicBezTo>
                    <a:pt x="5026099" y="641"/>
                    <a:pt x="4979587" y="47370"/>
                    <a:pt x="4979587" y="104214"/>
                  </a:cubicBezTo>
                  <a:cubicBezTo>
                    <a:pt x="4979587" y="161059"/>
                    <a:pt x="5026099" y="207779"/>
                    <a:pt x="5082676" y="207779"/>
                  </a:cubicBezTo>
                  <a:cubicBezTo>
                    <a:pt x="5139251" y="207779"/>
                    <a:pt x="5185781" y="161059"/>
                    <a:pt x="5185781" y="104214"/>
                  </a:cubicBezTo>
                  <a:cubicBezTo>
                    <a:pt x="5185781" y="47370"/>
                    <a:pt x="5139251" y="641"/>
                    <a:pt x="5082676" y="641"/>
                  </a:cubicBezTo>
                  <a:close/>
                  <a:moveTo>
                    <a:pt x="5402108" y="1056674"/>
                  </a:moveTo>
                  <a:cubicBezTo>
                    <a:pt x="5478143" y="1133202"/>
                    <a:pt x="5586047" y="1175142"/>
                    <a:pt x="5705208" y="1175142"/>
                  </a:cubicBezTo>
                  <a:cubicBezTo>
                    <a:pt x="5802980" y="1175142"/>
                    <a:pt x="5879794" y="1156194"/>
                    <a:pt x="6021991" y="1051989"/>
                  </a:cubicBezTo>
                  <a:lnTo>
                    <a:pt x="5928983" y="953845"/>
                  </a:lnTo>
                  <a:cubicBezTo>
                    <a:pt x="5856845" y="1001215"/>
                    <a:pt x="5790163" y="1023566"/>
                    <a:pt x="5724174" y="1023566"/>
                  </a:cubicBezTo>
                  <a:cubicBezTo>
                    <a:pt x="5570459" y="1023566"/>
                    <a:pt x="5454675" y="907861"/>
                    <a:pt x="5454675" y="754795"/>
                  </a:cubicBezTo>
                  <a:cubicBezTo>
                    <a:pt x="5454675" y="601730"/>
                    <a:pt x="5570459" y="486024"/>
                    <a:pt x="5724174" y="486024"/>
                  </a:cubicBezTo>
                  <a:cubicBezTo>
                    <a:pt x="5795619" y="486024"/>
                    <a:pt x="5861608" y="509016"/>
                    <a:pt x="5926298" y="555746"/>
                  </a:cubicBezTo>
                  <a:lnTo>
                    <a:pt x="6030651" y="456225"/>
                  </a:lnTo>
                  <a:cubicBezTo>
                    <a:pt x="5902743" y="346590"/>
                    <a:pt x="5784794" y="333704"/>
                    <a:pt x="5707373" y="333704"/>
                  </a:cubicBezTo>
                  <a:cubicBezTo>
                    <a:pt x="5462728" y="333704"/>
                    <a:pt x="5285458" y="510402"/>
                    <a:pt x="5285458" y="754051"/>
                  </a:cubicBezTo>
                  <a:cubicBezTo>
                    <a:pt x="5285458" y="872528"/>
                    <a:pt x="5327286" y="980137"/>
                    <a:pt x="5402714" y="1055929"/>
                  </a:cubicBezTo>
                  <a:lnTo>
                    <a:pt x="5402108" y="1056561"/>
                  </a:lnTo>
                  <a:lnTo>
                    <a:pt x="5402108" y="1056674"/>
                  </a:lnTo>
                  <a:close/>
                  <a:moveTo>
                    <a:pt x="6342064" y="798121"/>
                  </a:moveTo>
                  <a:cubicBezTo>
                    <a:pt x="6346048" y="794077"/>
                    <a:pt x="6351504" y="792050"/>
                    <a:pt x="6356873" y="792050"/>
                  </a:cubicBezTo>
                  <a:lnTo>
                    <a:pt x="6358172" y="792050"/>
                  </a:lnTo>
                  <a:cubicBezTo>
                    <a:pt x="6364927" y="792050"/>
                    <a:pt x="6370383" y="795463"/>
                    <a:pt x="6374366" y="800139"/>
                  </a:cubicBezTo>
                  <a:lnTo>
                    <a:pt x="6658761" y="1154817"/>
                  </a:lnTo>
                  <a:lnTo>
                    <a:pt x="6862184" y="1154817"/>
                  </a:lnTo>
                  <a:lnTo>
                    <a:pt x="6500369" y="715522"/>
                  </a:lnTo>
                  <a:cubicBezTo>
                    <a:pt x="6492922" y="706680"/>
                    <a:pt x="6493702" y="693915"/>
                    <a:pt x="6501755" y="685715"/>
                  </a:cubicBezTo>
                  <a:lnTo>
                    <a:pt x="6831181" y="354678"/>
                  </a:lnTo>
                  <a:lnTo>
                    <a:pt x="6631049" y="354678"/>
                  </a:lnTo>
                  <a:lnTo>
                    <a:pt x="6339293" y="649100"/>
                  </a:lnTo>
                  <a:cubicBezTo>
                    <a:pt x="6335310" y="653145"/>
                    <a:pt x="6329854" y="655907"/>
                    <a:pt x="6323878" y="655907"/>
                  </a:cubicBezTo>
                  <a:cubicBezTo>
                    <a:pt x="6321108" y="655907"/>
                    <a:pt x="6318423" y="655907"/>
                    <a:pt x="6315825" y="654530"/>
                  </a:cubicBezTo>
                  <a:cubicBezTo>
                    <a:pt x="6307598" y="651118"/>
                    <a:pt x="6302228" y="643030"/>
                    <a:pt x="6302228" y="634196"/>
                  </a:cubicBezTo>
                  <a:lnTo>
                    <a:pt x="6302228" y="641"/>
                  </a:lnTo>
                  <a:lnTo>
                    <a:pt x="6135784" y="641"/>
                  </a:lnTo>
                  <a:lnTo>
                    <a:pt x="6135784" y="1156091"/>
                  </a:lnTo>
                  <a:lnTo>
                    <a:pt x="6302228" y="1156091"/>
                  </a:lnTo>
                  <a:lnTo>
                    <a:pt x="6302228" y="845379"/>
                  </a:lnTo>
                  <a:cubicBezTo>
                    <a:pt x="6302228" y="839317"/>
                    <a:pt x="6305000" y="833142"/>
                    <a:pt x="6308984" y="829098"/>
                  </a:cubicBezTo>
                  <a:lnTo>
                    <a:pt x="6342064" y="798650"/>
                  </a:lnTo>
                  <a:lnTo>
                    <a:pt x="6342064" y="798017"/>
                  </a:lnTo>
                  <a:lnTo>
                    <a:pt x="6342064" y="798121"/>
                  </a:lnTo>
                  <a:close/>
                  <a:moveTo>
                    <a:pt x="7168142" y="1175142"/>
                  </a:moveTo>
                  <a:cubicBezTo>
                    <a:pt x="7311725" y="1175142"/>
                    <a:pt x="7457127" y="1087858"/>
                    <a:pt x="7457127" y="922020"/>
                  </a:cubicBezTo>
                  <a:cubicBezTo>
                    <a:pt x="7457127" y="813770"/>
                    <a:pt x="7389145" y="739260"/>
                    <a:pt x="7249633" y="693275"/>
                  </a:cubicBezTo>
                  <a:lnTo>
                    <a:pt x="7151948" y="661449"/>
                  </a:lnTo>
                  <a:cubicBezTo>
                    <a:pt x="7083274" y="638457"/>
                    <a:pt x="7050193" y="605246"/>
                    <a:pt x="7050193" y="559262"/>
                  </a:cubicBezTo>
                  <a:cubicBezTo>
                    <a:pt x="7050193" y="506462"/>
                    <a:pt x="7096697" y="469207"/>
                    <a:pt x="7162687" y="469207"/>
                  </a:cubicBezTo>
                  <a:cubicBezTo>
                    <a:pt x="7222700" y="469207"/>
                    <a:pt x="7276652" y="507103"/>
                    <a:pt x="7311725" y="574165"/>
                  </a:cubicBezTo>
                  <a:lnTo>
                    <a:pt x="7444310" y="502418"/>
                  </a:lnTo>
                  <a:cubicBezTo>
                    <a:pt x="7391743" y="398853"/>
                    <a:pt x="7284706" y="334561"/>
                    <a:pt x="7162687" y="334561"/>
                  </a:cubicBezTo>
                  <a:cubicBezTo>
                    <a:pt x="7005680" y="334561"/>
                    <a:pt x="6891801" y="435363"/>
                    <a:pt x="6891801" y="574165"/>
                  </a:cubicBezTo>
                  <a:cubicBezTo>
                    <a:pt x="6891801" y="683801"/>
                    <a:pt x="6957185" y="757566"/>
                    <a:pt x="7092714" y="800884"/>
                  </a:cubicBezTo>
                  <a:lnTo>
                    <a:pt x="7191611" y="832718"/>
                  </a:lnTo>
                  <a:cubicBezTo>
                    <a:pt x="7265134" y="855710"/>
                    <a:pt x="7295444" y="885509"/>
                    <a:pt x="7295444" y="935642"/>
                  </a:cubicBezTo>
                  <a:cubicBezTo>
                    <a:pt x="7295444" y="1009408"/>
                    <a:pt x="7228069" y="1035171"/>
                    <a:pt x="7170740" y="1035171"/>
                  </a:cubicBezTo>
                  <a:cubicBezTo>
                    <a:pt x="7097996" y="1035171"/>
                    <a:pt x="7032700" y="989187"/>
                    <a:pt x="6999013" y="914035"/>
                  </a:cubicBezTo>
                  <a:lnTo>
                    <a:pt x="6865562" y="983756"/>
                  </a:lnTo>
                  <a:cubicBezTo>
                    <a:pt x="6914058" y="1102234"/>
                    <a:pt x="7029322" y="1175359"/>
                    <a:pt x="7167450" y="1175359"/>
                  </a:cubicBezTo>
                  <a:lnTo>
                    <a:pt x="7168142" y="1175359"/>
                  </a:lnTo>
                  <a:lnTo>
                    <a:pt x="7168142" y="1175142"/>
                  </a:lnTo>
                  <a:close/>
                  <a:moveTo>
                    <a:pt x="2305924" y="1167054"/>
                  </a:moveTo>
                  <a:cubicBezTo>
                    <a:pt x="2358474" y="1167054"/>
                    <a:pt x="2406363" y="1163009"/>
                    <a:pt x="2435287" y="1158221"/>
                  </a:cubicBezTo>
                  <a:lnTo>
                    <a:pt x="2435287" y="1015374"/>
                  </a:lnTo>
                  <a:cubicBezTo>
                    <a:pt x="2411022" y="1018137"/>
                    <a:pt x="2375317" y="1020163"/>
                    <a:pt x="2351693" y="1020163"/>
                  </a:cubicBezTo>
                  <a:cubicBezTo>
                    <a:pt x="2278273" y="1020163"/>
                    <a:pt x="2216925" y="1006645"/>
                    <a:pt x="2216925" y="843465"/>
                  </a:cubicBezTo>
                  <a:lnTo>
                    <a:pt x="2216925" y="509129"/>
                  </a:lnTo>
                  <a:cubicBezTo>
                    <a:pt x="2216925" y="496884"/>
                    <a:pt x="2226997" y="487514"/>
                    <a:pt x="2238437" y="487514"/>
                  </a:cubicBezTo>
                  <a:lnTo>
                    <a:pt x="2406250" y="487514"/>
                  </a:lnTo>
                  <a:lnTo>
                    <a:pt x="2406250" y="353500"/>
                  </a:lnTo>
                  <a:lnTo>
                    <a:pt x="2238437" y="353500"/>
                  </a:lnTo>
                  <a:cubicBezTo>
                    <a:pt x="2226356" y="353500"/>
                    <a:pt x="2216925" y="343394"/>
                    <a:pt x="2216925" y="331894"/>
                  </a:cubicBezTo>
                  <a:lnTo>
                    <a:pt x="2216925" y="102405"/>
                  </a:lnTo>
                  <a:lnTo>
                    <a:pt x="2051866" y="102405"/>
                  </a:lnTo>
                  <a:lnTo>
                    <a:pt x="2051866" y="331894"/>
                  </a:lnTo>
                  <a:cubicBezTo>
                    <a:pt x="2051866" y="344139"/>
                    <a:pt x="2041690" y="353500"/>
                    <a:pt x="2030250" y="353500"/>
                  </a:cubicBezTo>
                  <a:lnTo>
                    <a:pt x="1911695" y="353500"/>
                  </a:lnTo>
                  <a:lnTo>
                    <a:pt x="1911695" y="487514"/>
                  </a:lnTo>
                  <a:lnTo>
                    <a:pt x="2030250" y="487514"/>
                  </a:lnTo>
                  <a:cubicBezTo>
                    <a:pt x="2042331" y="487514"/>
                    <a:pt x="2051866" y="497628"/>
                    <a:pt x="2051866" y="509129"/>
                  </a:cubicBezTo>
                  <a:lnTo>
                    <a:pt x="2051866" y="888168"/>
                  </a:lnTo>
                  <a:cubicBezTo>
                    <a:pt x="2051866" y="1166413"/>
                    <a:pt x="2235787" y="1166413"/>
                    <a:pt x="2305180" y="1166413"/>
                  </a:cubicBezTo>
                  <a:lnTo>
                    <a:pt x="2305821" y="1167054"/>
                  </a:lnTo>
                  <a:lnTo>
                    <a:pt x="2305924" y="1167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736860" y="3793684"/>
              <a:ext cx="1007705" cy="1092190"/>
            </a:xfrm>
            <a:custGeom>
              <a:avLst/>
              <a:gdLst/>
              <a:ahLst/>
              <a:cxnLst/>
              <a:rect l="l" t="t" r="r" b="b"/>
              <a:pathLst>
                <a:path w="1343607" h="1456253" extrusionOk="0">
                  <a:moveTo>
                    <a:pt x="1343608" y="1076254"/>
                  </a:moveTo>
                  <a:lnTo>
                    <a:pt x="1343608" y="817701"/>
                  </a:lnTo>
                  <a:lnTo>
                    <a:pt x="1319351" y="804183"/>
                  </a:lnTo>
                  <a:lnTo>
                    <a:pt x="671808" y="1169713"/>
                  </a:lnTo>
                  <a:lnTo>
                    <a:pt x="59330" y="823763"/>
                  </a:lnTo>
                  <a:lnTo>
                    <a:pt x="59330" y="668040"/>
                  </a:lnTo>
                  <a:lnTo>
                    <a:pt x="671808" y="1013980"/>
                  </a:lnTo>
                  <a:lnTo>
                    <a:pt x="1343608" y="634188"/>
                  </a:lnTo>
                  <a:lnTo>
                    <a:pt x="1343608" y="379680"/>
                  </a:lnTo>
                  <a:lnTo>
                    <a:pt x="1315956" y="364143"/>
                  </a:lnTo>
                  <a:lnTo>
                    <a:pt x="671808" y="728287"/>
                  </a:lnTo>
                  <a:lnTo>
                    <a:pt x="84963" y="396610"/>
                  </a:lnTo>
                  <a:lnTo>
                    <a:pt x="671808" y="64292"/>
                  </a:lnTo>
                  <a:lnTo>
                    <a:pt x="1144852" y="331677"/>
                  </a:lnTo>
                  <a:lnTo>
                    <a:pt x="1180557" y="311344"/>
                  </a:lnTo>
                  <a:lnTo>
                    <a:pt x="1180557" y="286975"/>
                  </a:lnTo>
                  <a:lnTo>
                    <a:pt x="671808" y="0"/>
                  </a:lnTo>
                  <a:lnTo>
                    <a:pt x="0" y="379792"/>
                  </a:lnTo>
                  <a:lnTo>
                    <a:pt x="0" y="413003"/>
                  </a:lnTo>
                  <a:lnTo>
                    <a:pt x="671808" y="792795"/>
                  </a:lnTo>
                  <a:lnTo>
                    <a:pt x="1284278" y="446846"/>
                  </a:lnTo>
                  <a:lnTo>
                    <a:pt x="1284278" y="603211"/>
                  </a:lnTo>
                  <a:lnTo>
                    <a:pt x="671808" y="949160"/>
                  </a:lnTo>
                  <a:lnTo>
                    <a:pt x="24257" y="582990"/>
                  </a:lnTo>
                  <a:lnTo>
                    <a:pt x="0" y="596508"/>
                  </a:lnTo>
                  <a:lnTo>
                    <a:pt x="0" y="855061"/>
                  </a:lnTo>
                  <a:lnTo>
                    <a:pt x="671808" y="1234853"/>
                  </a:lnTo>
                  <a:lnTo>
                    <a:pt x="1284278" y="888913"/>
                  </a:lnTo>
                  <a:lnTo>
                    <a:pt x="1284278" y="1044636"/>
                  </a:lnTo>
                  <a:lnTo>
                    <a:pt x="671808" y="1391218"/>
                  </a:lnTo>
                  <a:lnTo>
                    <a:pt x="24898" y="1025047"/>
                  </a:lnTo>
                  <a:lnTo>
                    <a:pt x="0" y="1038565"/>
                  </a:lnTo>
                  <a:lnTo>
                    <a:pt x="0" y="1076461"/>
                  </a:lnTo>
                  <a:lnTo>
                    <a:pt x="671808" y="1456254"/>
                  </a:lnTo>
                  <a:lnTo>
                    <a:pt x="1343608" y="1076461"/>
                  </a:lnTo>
                  <a:lnTo>
                    <a:pt x="1343608" y="1076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47643" y="4129072"/>
              <a:ext cx="442247" cy="596908"/>
            </a:xfrm>
            <a:custGeom>
              <a:avLst/>
              <a:gdLst/>
              <a:ahLst/>
              <a:cxnLst/>
              <a:rect l="l" t="t" r="r" b="b"/>
              <a:pathLst>
                <a:path w="589663" h="795878" extrusionOk="0">
                  <a:moveTo>
                    <a:pt x="0" y="795879"/>
                  </a:moveTo>
                  <a:lnTo>
                    <a:pt x="0" y="0"/>
                  </a:lnTo>
                  <a:lnTo>
                    <a:pt x="318034" y="0"/>
                  </a:lnTo>
                  <a:cubicBezTo>
                    <a:pt x="400277" y="0"/>
                    <a:pt x="462903" y="19329"/>
                    <a:pt x="505911" y="57987"/>
                  </a:cubicBezTo>
                  <a:cubicBezTo>
                    <a:pt x="549674" y="95883"/>
                    <a:pt x="571556" y="144778"/>
                    <a:pt x="571556" y="204653"/>
                  </a:cubicBezTo>
                  <a:cubicBezTo>
                    <a:pt x="571556" y="254682"/>
                    <a:pt x="557974" y="294855"/>
                    <a:pt x="530811" y="325174"/>
                  </a:cubicBezTo>
                  <a:cubicBezTo>
                    <a:pt x="504402" y="354739"/>
                    <a:pt x="471958" y="374821"/>
                    <a:pt x="433476" y="385430"/>
                  </a:cubicBezTo>
                  <a:cubicBezTo>
                    <a:pt x="478748" y="394531"/>
                    <a:pt x="516098" y="417273"/>
                    <a:pt x="545524" y="453653"/>
                  </a:cubicBezTo>
                  <a:cubicBezTo>
                    <a:pt x="574950" y="489280"/>
                    <a:pt x="589664" y="530969"/>
                    <a:pt x="589664" y="578721"/>
                  </a:cubicBezTo>
                  <a:cubicBezTo>
                    <a:pt x="589664" y="641635"/>
                    <a:pt x="567028" y="693552"/>
                    <a:pt x="521756" y="734488"/>
                  </a:cubicBezTo>
                  <a:cubicBezTo>
                    <a:pt x="476484" y="775415"/>
                    <a:pt x="412350" y="795879"/>
                    <a:pt x="329352" y="795879"/>
                  </a:cubicBezTo>
                  <a:lnTo>
                    <a:pt x="0" y="795879"/>
                  </a:lnTo>
                  <a:close/>
                  <a:moveTo>
                    <a:pt x="144870" y="334266"/>
                  </a:moveTo>
                  <a:lnTo>
                    <a:pt x="296530" y="334266"/>
                  </a:lnTo>
                  <a:cubicBezTo>
                    <a:pt x="337274" y="334266"/>
                    <a:pt x="368587" y="324793"/>
                    <a:pt x="390469" y="305845"/>
                  </a:cubicBezTo>
                  <a:cubicBezTo>
                    <a:pt x="412350" y="286897"/>
                    <a:pt x="423290" y="259990"/>
                    <a:pt x="423290" y="225116"/>
                  </a:cubicBezTo>
                  <a:cubicBezTo>
                    <a:pt x="423290" y="191767"/>
                    <a:pt x="412350" y="165622"/>
                    <a:pt x="390469" y="146665"/>
                  </a:cubicBezTo>
                  <a:cubicBezTo>
                    <a:pt x="369342" y="126964"/>
                    <a:pt x="337274" y="117109"/>
                    <a:pt x="294266" y="117109"/>
                  </a:cubicBezTo>
                  <a:lnTo>
                    <a:pt x="144870" y="117109"/>
                  </a:lnTo>
                  <a:lnTo>
                    <a:pt x="144870" y="334266"/>
                  </a:lnTo>
                  <a:close/>
                  <a:moveTo>
                    <a:pt x="144870" y="677635"/>
                  </a:moveTo>
                  <a:lnTo>
                    <a:pt x="306715" y="677635"/>
                  </a:lnTo>
                  <a:cubicBezTo>
                    <a:pt x="349724" y="677635"/>
                    <a:pt x="382923" y="667780"/>
                    <a:pt x="406313" y="648078"/>
                  </a:cubicBezTo>
                  <a:cubicBezTo>
                    <a:pt x="430458" y="627606"/>
                    <a:pt x="442531" y="599184"/>
                    <a:pt x="442531" y="562803"/>
                  </a:cubicBezTo>
                  <a:cubicBezTo>
                    <a:pt x="442531" y="525661"/>
                    <a:pt x="430081" y="496477"/>
                    <a:pt x="405182" y="475251"/>
                  </a:cubicBezTo>
                  <a:cubicBezTo>
                    <a:pt x="380282" y="454034"/>
                    <a:pt x="346706" y="443417"/>
                    <a:pt x="304453" y="443417"/>
                  </a:cubicBezTo>
                  <a:lnTo>
                    <a:pt x="144870" y="443417"/>
                  </a:lnTo>
                  <a:lnTo>
                    <a:pt x="144870" y="6776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911609" y="4129072"/>
              <a:ext cx="506762" cy="596908"/>
            </a:xfrm>
            <a:custGeom>
              <a:avLst/>
              <a:gdLst/>
              <a:ahLst/>
              <a:cxnLst/>
              <a:rect l="l" t="t" r="r" b="b"/>
              <a:pathLst>
                <a:path w="675683" h="795878" extrusionOk="0">
                  <a:moveTo>
                    <a:pt x="265970" y="795879"/>
                  </a:moveTo>
                  <a:lnTo>
                    <a:pt x="265970" y="512775"/>
                  </a:lnTo>
                  <a:lnTo>
                    <a:pt x="0" y="0"/>
                  </a:lnTo>
                  <a:lnTo>
                    <a:pt x="164110" y="0"/>
                  </a:lnTo>
                  <a:lnTo>
                    <a:pt x="339537" y="367244"/>
                  </a:lnTo>
                  <a:lnTo>
                    <a:pt x="513837" y="0"/>
                  </a:lnTo>
                  <a:lnTo>
                    <a:pt x="675684" y="0"/>
                  </a:lnTo>
                  <a:lnTo>
                    <a:pt x="410843" y="512775"/>
                  </a:lnTo>
                  <a:lnTo>
                    <a:pt x="410843" y="795879"/>
                  </a:lnTo>
                  <a:lnTo>
                    <a:pt x="265970" y="7958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E - Power Statement 4">
  <p:cSld name="Content E - Power Statement 4">
    <p:bg>
      <p:bgPr>
        <a:solidFill>
          <a:schemeClr val="accen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7953150" y="4800600"/>
            <a:ext cx="276600" cy="2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228609" y="228600"/>
            <a:ext cx="79971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DM Mono"/>
              <a:buNone/>
              <a:defRPr sz="6400" b="1" i="0" u="none" strike="noStrike" cap="none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288" cy="1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2031" y="4855574"/>
            <a:ext cx="141280" cy="14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/>
        </p:nvSpPr>
        <p:spPr>
          <a:xfrm>
            <a:off x="2554800" y="4783997"/>
            <a:ext cx="403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©2024 Databricks Inc. — All rights reserved</a:t>
            </a:r>
            <a:endParaRPr sz="80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4913560"/>
            <a:ext cx="739550" cy="6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ontent C - 3 Column Cards">
  <p:cSld name="13 Content C - 3 Column Card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6020725" y="1471525"/>
            <a:ext cx="2894700" cy="3317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126025" y="1471525"/>
            <a:ext cx="2894700" cy="3317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231325" y="1471525"/>
            <a:ext cx="2894700" cy="3317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body" idx="1"/>
          </p:nvPr>
        </p:nvSpPr>
        <p:spPr>
          <a:xfrm>
            <a:off x="287391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 i="0" u="none" strike="noStrike" cap="none"/>
            </a:lvl1pPr>
            <a:lvl2pPr marL="914400" marR="0" lvl="1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body" idx="2"/>
          </p:nvPr>
        </p:nvSpPr>
        <p:spPr>
          <a:xfrm>
            <a:off x="3211292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 i="0" u="none" strike="noStrike" cap="none"/>
            </a:lvl1pPr>
            <a:lvl2pPr marL="914400" marR="0" lvl="1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body" idx="3"/>
          </p:nvPr>
        </p:nvSpPr>
        <p:spPr>
          <a:xfrm>
            <a:off x="6106046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 i="0" u="none" strike="noStrike" cap="none"/>
            </a:lvl1pPr>
            <a:lvl2pPr marL="914400" marR="0" lvl="1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2857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00"/>
              <a:buFont typeface="Inter"/>
              <a:buChar char="•"/>
              <a:defRPr sz="900" i="0" u="none" strike="noStrike" cap="none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3" name="Google Shape;363;p30"/>
          <p:cNvSpPr txBox="1">
            <a:spLocks noGrp="1"/>
          </p:cNvSpPr>
          <p:nvPr>
            <p:ph type="subTitle" idx="4"/>
          </p:nvPr>
        </p:nvSpPr>
        <p:spPr>
          <a:xfrm>
            <a:off x="307371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ubTitle" idx="5"/>
          </p:nvPr>
        </p:nvSpPr>
        <p:spPr>
          <a:xfrm>
            <a:off x="3221336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subTitle" idx="6"/>
          </p:nvPr>
        </p:nvSpPr>
        <p:spPr>
          <a:xfrm>
            <a:off x="6116091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231314" y="229975"/>
            <a:ext cx="812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7"/>
          </p:nvPr>
        </p:nvSpPr>
        <p:spPr>
          <a:xfrm>
            <a:off x="231325" y="798400"/>
            <a:ext cx="8684100" cy="3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 - Closing Dark">
  <p:cSld name="Z - Closing Dark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599" y="228600"/>
            <a:ext cx="8686800" cy="74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E - Blank">
  <p:cSld name="Content E - Blank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E - Power Statement 3">
  <p:cSld name="Content E - Power Statement 3">
    <p:bg>
      <p:bgPr>
        <a:solidFill>
          <a:schemeClr val="accent3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/>
          <p:nvPr/>
        </p:nvSpPr>
        <p:spPr>
          <a:xfrm>
            <a:off x="7953150" y="4800600"/>
            <a:ext cx="276600" cy="2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2" name="Google Shape;44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164" y="4854977"/>
            <a:ext cx="140005" cy="1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228609" y="228600"/>
            <a:ext cx="79971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DM Mono"/>
              <a:buNone/>
              <a:defRPr sz="6400" b="1" i="0" u="none" strike="noStrike" cap="none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 sz="1400" b="1"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E - Power Statement 4 1">
  <p:cSld name="Content E - Power Statement 4_1">
    <p:bg>
      <p:bgPr>
        <a:solidFill>
          <a:schemeClr val="accent6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2031" y="4855574"/>
            <a:ext cx="141280" cy="14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1"/>
          <p:cNvSpPr txBox="1">
            <a:spLocks noGrp="1"/>
          </p:cNvSpPr>
          <p:nvPr>
            <p:ph type="title"/>
          </p:nvPr>
        </p:nvSpPr>
        <p:spPr>
          <a:xfrm>
            <a:off x="228609" y="228600"/>
            <a:ext cx="79971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400"/>
              <a:buFont typeface="DM Mono"/>
              <a:buNone/>
              <a:defRPr sz="6400" b="1" i="0" u="none" strike="noStrike" cap="none">
                <a:solidFill>
                  <a:schemeClr val="accent4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DM Mono"/>
              <a:buNone/>
              <a:defRPr sz="1400" b="1">
                <a:solidFill>
                  <a:schemeClr val="accent4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Content A - Basic 1">
  <p:cSld name="1_7 Content A - Basic"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>
            <a:spLocks noGrp="1"/>
          </p:cNvSpPr>
          <p:nvPr>
            <p:ph type="body" idx="1"/>
          </p:nvPr>
        </p:nvSpPr>
        <p:spPr>
          <a:xfrm>
            <a:off x="231325" y="1554956"/>
            <a:ext cx="79965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•"/>
              <a:defRPr sz="15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•"/>
              <a:defRPr sz="12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xfrm>
            <a:off x="228589" y="228600"/>
            <a:ext cx="78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Mono"/>
              <a:buNone/>
              <a:defRPr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  <p:sp>
        <p:nvSpPr>
          <p:cNvPr id="452" name="Google Shape;452;p42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5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2554800" y="4783997"/>
            <a:ext cx="403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©2024 Databricks Inc. — All rights reserved</a:t>
            </a:r>
            <a:endParaRPr sz="80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4" name="Google Shape;45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75" y="4913560"/>
            <a:ext cx="739550" cy="6286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2"/>
          <p:cNvSpPr txBox="1">
            <a:spLocks noGrp="1"/>
          </p:cNvSpPr>
          <p:nvPr>
            <p:ph type="subTitle" idx="2"/>
          </p:nvPr>
        </p:nvSpPr>
        <p:spPr>
          <a:xfrm>
            <a:off x="231325" y="798400"/>
            <a:ext cx="8684100" cy="3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E - Blank 1">
  <p:cSld name="Content E - Blank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554800" y="4783997"/>
            <a:ext cx="403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©2024 Databricks Inc. — All rights reserved</a:t>
            </a:r>
            <a:endParaRPr sz="80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01164" y="4854977"/>
            <a:ext cx="140005" cy="1400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288" cy="1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28589" y="228600"/>
            <a:ext cx="78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3000" b="1" i="0" u="none" strike="noStrike" cap="none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28589" y="1369219"/>
            <a:ext cx="788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1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75" y="4913560"/>
            <a:ext cx="739550" cy="628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75" r:id="rId3"/>
    <p:sldLayoutId id="2147483682" r:id="rId4"/>
    <p:sldLayoutId id="2147483684" r:id="rId5"/>
    <p:sldLayoutId id="2147483685" r:id="rId6"/>
    <p:sldLayoutId id="2147483686" r:id="rId7"/>
    <p:sldLayoutId id="2147483687" r:id="rId8"/>
    <p:sldLayoutId id="214748369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6">
          <p15:clr>
            <a:srgbClr val="EA4335"/>
          </p15:clr>
        </p15:guide>
        <p15:guide id="2" pos="562">
          <p15:clr>
            <a:srgbClr val="A4A3A4"/>
          </p15:clr>
        </p15:guide>
        <p15:guide id="3" pos="1023">
          <p15:clr>
            <a:srgbClr val="A4A3A4"/>
          </p15:clr>
        </p15:guide>
        <p15:guide id="4" pos="1487">
          <p15:clr>
            <a:srgbClr val="A4A3A4"/>
          </p15:clr>
        </p15:guide>
        <p15:guide id="5" pos="1952">
          <p15:clr>
            <a:srgbClr val="A4A3A4"/>
          </p15:clr>
        </p15:guide>
        <p15:guide id="6" pos="3806">
          <p15:clr>
            <a:srgbClr val="A4A3A4"/>
          </p15:clr>
        </p15:guide>
        <p15:guide id="7" pos="2418">
          <p15:clr>
            <a:srgbClr val="A4A3A4"/>
          </p15:clr>
        </p15:guide>
        <p15:guide id="8" pos="3342">
          <p15:clr>
            <a:srgbClr val="A4A3A4"/>
          </p15:clr>
        </p15:guide>
        <p15:guide id="9" pos="4275">
          <p15:clr>
            <a:srgbClr val="A4A3A4"/>
          </p15:clr>
        </p15:guide>
        <p15:guide id="10" pos="4739">
          <p15:clr>
            <a:srgbClr val="A4A3A4"/>
          </p15:clr>
        </p15:guide>
        <p15:guide id="11" pos="5200">
          <p15:clr>
            <a:srgbClr val="A4A3A4"/>
          </p15:clr>
        </p15:guide>
        <p15:guide id="12" pos="5664">
          <p15:clr>
            <a:srgbClr val="EA4335"/>
          </p15:clr>
        </p15:guide>
        <p15:guide id="13" orient="horz" pos="3143">
          <p15:clr>
            <a:srgbClr val="EA4335"/>
          </p15:clr>
        </p15:guide>
        <p15:guide id="14" orient="horz" pos="97">
          <p15:clr>
            <a:srgbClr val="F26B43"/>
          </p15:clr>
        </p15:guide>
        <p15:guide id="15" pos="2880">
          <p15:clr>
            <a:srgbClr val="EA4335"/>
          </p15:clr>
        </p15:guide>
        <p15:guide id="16" orient="horz" pos="1620">
          <p15:clr>
            <a:srgbClr val="EA4335"/>
          </p15:clr>
        </p15:guide>
        <p15:guide id="17" orient="horz" pos="2891">
          <p15:clr>
            <a:srgbClr val="A4A3A4"/>
          </p15:clr>
        </p15:guide>
        <p15:guide id="18" orient="horz" pos="2639">
          <p15:clr>
            <a:srgbClr val="A4A3A4"/>
          </p15:clr>
        </p15:guide>
        <p15:guide id="19" orient="horz" pos="2383">
          <p15:clr>
            <a:srgbClr val="A4A3A4"/>
          </p15:clr>
        </p15:guide>
        <p15:guide id="20" orient="horz" pos="2128">
          <p15:clr>
            <a:srgbClr val="A4A3A4"/>
          </p15:clr>
        </p15:guide>
        <p15:guide id="21" orient="horz" pos="1876">
          <p15:clr>
            <a:srgbClr val="A4A3A4"/>
          </p15:clr>
        </p15:guide>
        <p15:guide id="22" orient="horz" pos="1364">
          <p15:clr>
            <a:srgbClr val="A4A3A4"/>
          </p15:clr>
        </p15:guide>
        <p15:guide id="23" orient="horz" pos="1112">
          <p15:clr>
            <a:srgbClr val="A4A3A4"/>
          </p15:clr>
        </p15:guide>
        <p15:guide id="24" orient="horz" pos="857">
          <p15:clr>
            <a:srgbClr val="A4A3A4"/>
          </p15:clr>
        </p15:guide>
        <p15:guide id="25" orient="horz" pos="605">
          <p15:clr>
            <a:srgbClr val="A4A3A4"/>
          </p15:clr>
        </p15:guide>
        <p15:guide id="26" orient="horz" pos="374">
          <p15:clr>
            <a:srgbClr val="A4A3A4"/>
          </p15:clr>
        </p15:guide>
        <p15:guide id="27" pos="144">
          <p15:clr>
            <a:srgbClr val="FDE53C"/>
          </p15:clr>
        </p15:guide>
        <p15:guide id="28" pos="5616">
          <p15:clr>
            <a:srgbClr val="FDE53C"/>
          </p15:clr>
        </p15:guide>
        <p15:guide id="29" orient="horz" pos="3096">
          <p15:clr>
            <a:srgbClr val="FDE53C"/>
          </p15:clr>
        </p15:guide>
        <p15:guide id="30" orient="horz" pos="144">
          <p15:clr>
            <a:srgbClr val="FDE53C"/>
          </p15:clr>
        </p15:guide>
        <p15:guide id="31" orient="horz" pos="97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"/>
          <p:cNvSpPr txBox="1">
            <a:spLocks noGrp="1"/>
          </p:cNvSpPr>
          <p:nvPr>
            <p:ph type="subTitle" idx="1"/>
          </p:nvPr>
        </p:nvSpPr>
        <p:spPr>
          <a:xfrm>
            <a:off x="228594" y="4317000"/>
            <a:ext cx="394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AU" dirty="0"/>
              <a:t>Team: </a:t>
            </a:r>
            <a:r>
              <a:rPr lang="en-AU" dirty="0" err="1"/>
              <a:t>DatabRx</a:t>
            </a: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dirty="0"/>
          </a:p>
        </p:txBody>
      </p:sp>
      <p:sp>
        <p:nvSpPr>
          <p:cNvPr id="639" name="Google Shape;639;p62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288" cy="1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40" name="Google Shape;640;p62"/>
          <p:cNvSpPr txBox="1">
            <a:spLocks noGrp="1"/>
          </p:cNvSpPr>
          <p:nvPr>
            <p:ph type="ctrTitle"/>
          </p:nvPr>
        </p:nvSpPr>
        <p:spPr>
          <a:xfrm>
            <a:off x="228594" y="1119393"/>
            <a:ext cx="40515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AU" sz="3200" dirty="0"/>
              <a:t>DATABRX: </a:t>
            </a:r>
            <a:br>
              <a:rPr lang="en-AU" sz="3200" dirty="0"/>
            </a:br>
            <a:r>
              <a:rPr lang="en-AU" sz="3200" dirty="0"/>
              <a:t>Defending Health with AI-Driven Drug Surveillance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05BF0-AB8F-A088-B782-99940BA01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Enrich patient health record with pharmacogenomics dataset </a:t>
            </a:r>
          </a:p>
          <a:p>
            <a:r>
              <a:rPr lang="en-AU" dirty="0"/>
              <a:t>Include data with ongoing research and findings especially for chronic diseases </a:t>
            </a:r>
          </a:p>
          <a:p>
            <a:r>
              <a:rPr lang="en-AU" dirty="0"/>
              <a:t>Provide a platform for doctors to visualise the ongoing drug usage of a patient, and impact of introduction of new drug</a:t>
            </a:r>
          </a:p>
          <a:p>
            <a:r>
              <a:rPr lang="en-AU" dirty="0"/>
              <a:t>Preventative health care at finger tips for everyone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E0EA4-DC23-40AB-D7CB-24C0E71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36D3-B37D-25F8-5CDC-D0920F66E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A58DAE-E586-F751-C832-795418D917B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846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6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288" cy="1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76" name="Google Shape;676;p66"/>
          <p:cNvSpPr txBox="1">
            <a:spLocks noGrp="1"/>
          </p:cNvSpPr>
          <p:nvPr>
            <p:ph type="title"/>
          </p:nvPr>
        </p:nvSpPr>
        <p:spPr>
          <a:xfrm>
            <a:off x="228609" y="228600"/>
            <a:ext cx="7997100" cy="42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dirty="0"/>
            </a:br>
            <a:br>
              <a:rPr lang="en-AU" dirty="0"/>
            </a:br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624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7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A2C55-F56B-1A64-520D-9227F40C2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oogle Shape;914;p86">
            <a:extLst>
              <a:ext uri="{FF2B5EF4-FFF2-40B4-BE49-F238E27FC236}">
                <a16:creationId xmlns:a16="http://schemas.microsoft.com/office/drawing/2014/main" id="{95942C00-808A-5672-08BD-D0A232BC7A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9990" y="385141"/>
            <a:ext cx="6414337" cy="4373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7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0A6BB-86D5-C569-C6A1-3496D5FC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B2AD9-9CB7-7CFD-E32E-3BED44739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291250-C01F-2B5C-8461-0ADB39AB8FF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1325" y="798400"/>
            <a:ext cx="8684100" cy="276999"/>
          </a:xfrm>
        </p:spPr>
        <p:txBody>
          <a:bodyPr/>
          <a:lstStyle/>
          <a:p>
            <a:r>
              <a:rPr lang="en-AU" dirty="0"/>
              <a:t>Wicked Hard Problem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5D8624-3EAC-8CF9-B0FB-F3AA4331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44" y="3002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0B8ED8-9596-95CB-E4FB-3A793721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55" y="1902320"/>
            <a:ext cx="540000" cy="540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8C0324A-24D0-8E5C-EF14-C18EEB83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6" y="1588117"/>
            <a:ext cx="756000" cy="75600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2AF857-A15C-E879-06F8-41DA9146B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731" y="3077193"/>
            <a:ext cx="756000" cy="75600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E4F6570-3EE9-549E-2985-4CFC37C34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14" y="3080368"/>
            <a:ext cx="756000" cy="75600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94B5E4-F8B0-F8EA-F28F-C07419BD5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322" y="1802281"/>
            <a:ext cx="756000" cy="75600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D70A9-34D1-6675-AC49-F157E02B2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569" y="1762744"/>
            <a:ext cx="756000" cy="75600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1D6C78-84C5-EE0E-C847-FE0B5A17E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7490" y="2723490"/>
            <a:ext cx="756000" cy="756000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DC7FE40-1DEF-D671-9365-6D6CBE2E8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776" y="2710590"/>
            <a:ext cx="756000" cy="756000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D40164-D624-1BCA-6A57-A377FA9F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59" y="2516756"/>
            <a:ext cx="540000" cy="540000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CABECA-CF44-21C7-5745-FAD68427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13" y="2246756"/>
            <a:ext cx="540000" cy="540000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181257-10E5-54D3-8B7D-5602E856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55" y="3077193"/>
            <a:ext cx="540000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093197-014E-880E-16EB-DB2C89CAEC1C}"/>
              </a:ext>
            </a:extLst>
          </p:cNvPr>
          <p:cNvSpPr txBox="1"/>
          <p:nvPr/>
        </p:nvSpPr>
        <p:spPr>
          <a:xfrm>
            <a:off x="875455" y="2356385"/>
            <a:ext cx="853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/>
              <a:t>Aged </a:t>
            </a:r>
          </a:p>
          <a:p>
            <a:pPr algn="ctr"/>
            <a:r>
              <a:rPr lang="en-AU" sz="1100" dirty="0"/>
              <a:t>Population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E0544-CF71-3E7D-9446-987638032941}"/>
              </a:ext>
            </a:extLst>
          </p:cNvPr>
          <p:cNvSpPr txBox="1"/>
          <p:nvPr/>
        </p:nvSpPr>
        <p:spPr>
          <a:xfrm>
            <a:off x="815037" y="3977085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/>
              <a:t>Chronic Illness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29364-730A-7766-1AB6-BC6AB649B87A}"/>
              </a:ext>
            </a:extLst>
          </p:cNvPr>
          <p:cNvSpPr txBox="1"/>
          <p:nvPr/>
        </p:nvSpPr>
        <p:spPr>
          <a:xfrm>
            <a:off x="4250455" y="3804603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/>
              <a:t>Medical </a:t>
            </a:r>
          </a:p>
          <a:p>
            <a:pPr algn="ctr"/>
            <a:r>
              <a:rPr lang="en-AU" sz="1100" dirty="0" err="1"/>
              <a:t>Practioners</a:t>
            </a:r>
            <a:endParaRPr lang="en-A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B0343-4507-984B-32C0-4269F153F8D8}"/>
              </a:ext>
            </a:extLst>
          </p:cNvPr>
          <p:cNvSpPr txBox="1"/>
          <p:nvPr/>
        </p:nvSpPr>
        <p:spPr>
          <a:xfrm>
            <a:off x="7488859" y="3954598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/>
              <a:t>Non-Coordinated</a:t>
            </a:r>
          </a:p>
          <a:p>
            <a:pPr algn="ctr"/>
            <a:r>
              <a:rPr lang="en-AU" sz="1100" dirty="0"/>
              <a:t>Prescriptions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71F977D-DCC7-4347-376F-1178A1F3AD12}"/>
              </a:ext>
            </a:extLst>
          </p:cNvPr>
          <p:cNvSpPr/>
          <p:nvPr/>
        </p:nvSpPr>
        <p:spPr>
          <a:xfrm>
            <a:off x="2765059" y="2603274"/>
            <a:ext cx="422104" cy="21463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FB302DF-D46E-F80F-108C-A27FAA421252}"/>
              </a:ext>
            </a:extLst>
          </p:cNvPr>
          <p:cNvSpPr/>
          <p:nvPr/>
        </p:nvSpPr>
        <p:spPr>
          <a:xfrm>
            <a:off x="6292900" y="2572124"/>
            <a:ext cx="422104" cy="21463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6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0A6BB-86D5-C569-C6A1-3496D5FC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B2AD9-9CB7-7CFD-E32E-3BED44739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291250-C01F-2B5C-8461-0ADB39AB8FF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1325" y="798400"/>
            <a:ext cx="8684100" cy="276999"/>
          </a:xfrm>
        </p:spPr>
        <p:txBody>
          <a:bodyPr/>
          <a:lstStyle/>
          <a:p>
            <a:r>
              <a:rPr lang="en-AU" dirty="0"/>
              <a:t>Adverse Drug Events - Stats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5D8624-3EAC-8CF9-B0FB-F3AA4331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44" y="3002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7CED3-50B9-8C0B-4E8C-CE51D3190222}"/>
              </a:ext>
            </a:extLst>
          </p:cNvPr>
          <p:cNvSpPr txBox="1"/>
          <p:nvPr/>
        </p:nvSpPr>
        <p:spPr>
          <a:xfrm>
            <a:off x="1177497" y="342704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20,822,030</a:t>
            </a:r>
          </a:p>
          <a:p>
            <a:pPr algn="ctr"/>
            <a:r>
              <a:rPr lang="en-AU" dirty="0"/>
              <a:t>Incidents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A5D37-5258-6C73-5B8E-A65FD3A18AB2}"/>
              </a:ext>
            </a:extLst>
          </p:cNvPr>
          <p:cNvSpPr txBox="1"/>
          <p:nvPr/>
        </p:nvSpPr>
        <p:spPr>
          <a:xfrm>
            <a:off x="3827993" y="342704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1,777,982</a:t>
            </a:r>
          </a:p>
          <a:p>
            <a:pPr algn="ctr"/>
            <a:r>
              <a:rPr lang="en-AU" dirty="0"/>
              <a:t>Deaths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77E87-F232-4845-4B20-71E2A73D8E32}"/>
              </a:ext>
            </a:extLst>
          </p:cNvPr>
          <p:cNvSpPr txBox="1"/>
          <p:nvPr/>
        </p:nvSpPr>
        <p:spPr>
          <a:xfrm>
            <a:off x="6108442" y="3427041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8,065,433</a:t>
            </a:r>
          </a:p>
          <a:p>
            <a:pPr algn="ctr"/>
            <a:r>
              <a:rPr lang="en-AU" dirty="0"/>
              <a:t>Serious Incidents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81E79D-3E95-A50D-EA4C-D9A57EEF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68" y="1886756"/>
            <a:ext cx="1116000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03CD84-86F3-543A-E420-A38F4EDA5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64" y="1886756"/>
            <a:ext cx="1116000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CC2191-96CF-4335-BA18-A23B90589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79" y="1483319"/>
            <a:ext cx="183600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B1F92-F2FC-32EC-2D58-64574BA0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5454-3F97-1959-F744-2A470A7E1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44F65-74FF-029F-521D-39C2D35854E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1325" y="798400"/>
            <a:ext cx="8684100" cy="276999"/>
          </a:xfrm>
        </p:spPr>
        <p:txBody>
          <a:bodyPr/>
          <a:lstStyle/>
          <a:p>
            <a:r>
              <a:rPr lang="en-AU" dirty="0"/>
              <a:t>Adverse Drug Events – Hard Problem</a:t>
            </a:r>
          </a:p>
        </p:txBody>
      </p:sp>
      <p:pic>
        <p:nvPicPr>
          <p:cNvPr id="2050" name="Picture 2" descr="Go to openFDA homepage">
            <a:extLst>
              <a:ext uri="{FF2B5EF4-FFF2-40B4-BE49-F238E27FC236}">
                <a16:creationId xmlns:a16="http://schemas.microsoft.com/office/drawing/2014/main" id="{EA2002DB-0360-1936-F377-40D5ABD9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9" y="1766046"/>
            <a:ext cx="1923737" cy="348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B0E61-2A20-ED23-EE7F-3908B4CE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5" y="2805196"/>
            <a:ext cx="1952898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2BAAB-3C46-0929-4F77-96B9BD58E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22" y="1678585"/>
            <a:ext cx="2649228" cy="54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5C558-0C0E-F166-523D-A4B2170C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89" y="2748038"/>
            <a:ext cx="182905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5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8"/>
          <p:cNvSpPr txBox="1">
            <a:spLocks noGrp="1"/>
          </p:cNvSpPr>
          <p:nvPr>
            <p:ph type="body" idx="1"/>
          </p:nvPr>
        </p:nvSpPr>
        <p:spPr>
          <a:xfrm>
            <a:off x="287391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Polypharmacy in aged population is an issue as its results in multiple prescriptions that are not in sync, thereby prescribing medicines that could cause ADE.</a:t>
            </a:r>
            <a:endParaRPr dirty="0"/>
          </a:p>
        </p:txBody>
      </p:sp>
      <p:sp>
        <p:nvSpPr>
          <p:cNvPr id="690" name="Google Shape;690;p68"/>
          <p:cNvSpPr txBox="1">
            <a:spLocks noGrp="1"/>
          </p:cNvSpPr>
          <p:nvPr>
            <p:ph type="body" idx="2"/>
          </p:nvPr>
        </p:nvSpPr>
        <p:spPr>
          <a:xfrm>
            <a:off x="3211292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A lot of health and life sciences data is digitised, but it’s scattered and unstructured. </a:t>
            </a:r>
          </a:p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There’s a lack of coordination among health practioners</a:t>
            </a:r>
          </a:p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With increasing population, it’s getting complicated to sync and reason with data.</a:t>
            </a:r>
          </a:p>
        </p:txBody>
      </p:sp>
      <p:sp>
        <p:nvSpPr>
          <p:cNvPr id="691" name="Google Shape;691;p68"/>
          <p:cNvSpPr txBox="1">
            <a:spLocks noGrp="1"/>
          </p:cNvSpPr>
          <p:nvPr>
            <p:ph type="body" idx="3"/>
          </p:nvPr>
        </p:nvSpPr>
        <p:spPr>
          <a:xfrm>
            <a:off x="6106046" y="2221476"/>
            <a:ext cx="2655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Data driven infromed clinicial decision making is paramount in success of a medical procedure.</a:t>
            </a:r>
          </a:p>
          <a:p>
            <a:pPr marL="342900" lvl="0" indent="-241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The decision needs to be derived from disparate sources and actionable insight for a patient’s health care should be readily available.</a:t>
            </a:r>
            <a:endParaRPr dirty="0"/>
          </a:p>
        </p:txBody>
      </p:sp>
      <p:sp>
        <p:nvSpPr>
          <p:cNvPr id="692" name="Google Shape;692;p68"/>
          <p:cNvSpPr txBox="1">
            <a:spLocks noGrp="1"/>
          </p:cNvSpPr>
          <p:nvPr>
            <p:ph type="subTitle" idx="4"/>
          </p:nvPr>
        </p:nvSpPr>
        <p:spPr>
          <a:xfrm>
            <a:off x="307371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Non coordinated Prescription</a:t>
            </a:r>
            <a:endParaRPr dirty="0"/>
          </a:p>
        </p:txBody>
      </p:sp>
      <p:sp>
        <p:nvSpPr>
          <p:cNvPr id="693" name="Google Shape;693;p68"/>
          <p:cNvSpPr txBox="1">
            <a:spLocks noGrp="1"/>
          </p:cNvSpPr>
          <p:nvPr>
            <p:ph type="subTitle" idx="5"/>
          </p:nvPr>
        </p:nvSpPr>
        <p:spPr>
          <a:xfrm>
            <a:off x="3221336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Scattered Unstrcutured Data</a:t>
            </a:r>
            <a:endParaRPr dirty="0"/>
          </a:p>
        </p:txBody>
      </p:sp>
      <p:sp>
        <p:nvSpPr>
          <p:cNvPr id="694" name="Google Shape;694;p68"/>
          <p:cNvSpPr txBox="1">
            <a:spLocks noGrp="1"/>
          </p:cNvSpPr>
          <p:nvPr>
            <p:ph type="subTitle" idx="6"/>
          </p:nvPr>
        </p:nvSpPr>
        <p:spPr>
          <a:xfrm>
            <a:off x="6116091" y="1580052"/>
            <a:ext cx="26349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Clinical Reasoning</a:t>
            </a:r>
            <a:endParaRPr dirty="0"/>
          </a:p>
        </p:txBody>
      </p:sp>
      <p:sp>
        <p:nvSpPr>
          <p:cNvPr id="695" name="Google Shape;695;p68"/>
          <p:cNvSpPr txBox="1">
            <a:spLocks noGrp="1"/>
          </p:cNvSpPr>
          <p:nvPr>
            <p:ph type="sldNum" idx="12"/>
          </p:nvPr>
        </p:nvSpPr>
        <p:spPr>
          <a:xfrm>
            <a:off x="8325505" y="4854975"/>
            <a:ext cx="2433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96" name="Google Shape;696;p68"/>
          <p:cNvSpPr txBox="1">
            <a:spLocks noGrp="1"/>
          </p:cNvSpPr>
          <p:nvPr>
            <p:ph type="title"/>
          </p:nvPr>
        </p:nvSpPr>
        <p:spPr>
          <a:xfrm>
            <a:off x="231314" y="229975"/>
            <a:ext cx="812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97" name="Google Shape;697;p68"/>
          <p:cNvSpPr txBox="1">
            <a:spLocks noGrp="1"/>
          </p:cNvSpPr>
          <p:nvPr>
            <p:ph type="subTitle" idx="7"/>
          </p:nvPr>
        </p:nvSpPr>
        <p:spPr>
          <a:xfrm>
            <a:off x="231325" y="798400"/>
            <a:ext cx="86841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Adverse Drug Event – Hard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3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B79492-92E4-53DF-E0C0-5B034F9E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CBBCE-3065-8579-E131-3452BFF63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B848B6-9E5E-99B0-837C-B75E53BA4E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1325" y="798400"/>
            <a:ext cx="8684100" cy="276999"/>
          </a:xfrm>
        </p:spPr>
        <p:txBody>
          <a:bodyPr/>
          <a:lstStyle/>
          <a:p>
            <a:r>
              <a:rPr lang="en-AU" dirty="0" err="1"/>
              <a:t>Databrx</a:t>
            </a:r>
            <a:r>
              <a:rPr lang="en-AU" dirty="0"/>
              <a:t> LLM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B71A2-A8AD-55D8-C7C4-C0D52374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7" y="1488494"/>
            <a:ext cx="2050383" cy="63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 descr="Go to openFDA homepage">
            <a:extLst>
              <a:ext uri="{FF2B5EF4-FFF2-40B4-BE49-F238E27FC236}">
                <a16:creationId xmlns:a16="http://schemas.microsoft.com/office/drawing/2014/main" id="{3093519A-7C17-7A1E-B9A5-D56135CC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7" y="3022756"/>
            <a:ext cx="1923737" cy="348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troduction to Databricks Delta Lake | Adatis">
            <a:extLst>
              <a:ext uri="{FF2B5EF4-FFF2-40B4-BE49-F238E27FC236}">
                <a16:creationId xmlns:a16="http://schemas.microsoft.com/office/drawing/2014/main" id="{03B35FF2-24D3-308D-4B5D-EB5097DFE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t="19452" r="26997" b="18712"/>
          <a:stretch/>
        </p:blipFill>
        <p:spPr bwMode="auto">
          <a:xfrm>
            <a:off x="5976487" y="1524385"/>
            <a:ext cx="706825" cy="5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bricks - YouTube">
            <a:extLst>
              <a:ext uri="{FF2B5EF4-FFF2-40B4-BE49-F238E27FC236}">
                <a16:creationId xmlns:a16="http://schemas.microsoft.com/office/drawing/2014/main" id="{7640A422-CB56-49AE-A5F1-099E30D05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t="19581" r="19736" b="21032"/>
          <a:stretch/>
        </p:blipFill>
        <p:spPr bwMode="auto">
          <a:xfrm>
            <a:off x="3922644" y="1712498"/>
            <a:ext cx="516834" cy="4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C7E4D-5F72-7011-28DC-916E8D626E99}"/>
              </a:ext>
            </a:extLst>
          </p:cNvPr>
          <p:cNvSpPr txBox="1"/>
          <p:nvPr/>
        </p:nvSpPr>
        <p:spPr>
          <a:xfrm>
            <a:off x="3767499" y="3063482"/>
            <a:ext cx="67197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Llama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C39D1A-0449-59CF-6DDE-CD8B4B320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86" y="2659003"/>
            <a:ext cx="2540885" cy="192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18EBEA-2F4B-E209-F2F8-8D071EE09E01}"/>
              </a:ext>
            </a:extLst>
          </p:cNvPr>
          <p:cNvCxnSpPr/>
          <p:nvPr/>
        </p:nvCxnSpPr>
        <p:spPr>
          <a:xfrm>
            <a:off x="2816087" y="1875183"/>
            <a:ext cx="95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6E4B7E-1EC0-7CAD-52CA-031E974F573F}"/>
              </a:ext>
            </a:extLst>
          </p:cNvPr>
          <p:cNvCxnSpPr/>
          <p:nvPr/>
        </p:nvCxnSpPr>
        <p:spPr>
          <a:xfrm>
            <a:off x="4561249" y="1875183"/>
            <a:ext cx="95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550597E-CCD8-A108-54A1-1A7EA16BB138}"/>
              </a:ext>
            </a:extLst>
          </p:cNvPr>
          <p:cNvCxnSpPr>
            <a:stCxn id="3074" idx="2"/>
            <a:endCxn id="12" idx="0"/>
          </p:cNvCxnSpPr>
          <p:nvPr/>
        </p:nvCxnSpPr>
        <p:spPr>
          <a:xfrm rot="5400000">
            <a:off x="4727380" y="1460962"/>
            <a:ext cx="978630" cy="222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59EFE-3CA8-8B07-E031-34BDCB6E849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566464" y="3197008"/>
            <a:ext cx="1201035" cy="20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F960F-29CD-803B-AF01-141F6856FD5F}"/>
              </a:ext>
            </a:extLst>
          </p:cNvPr>
          <p:cNvCxnSpPr>
            <a:stCxn id="12" idx="3"/>
          </p:cNvCxnSpPr>
          <p:nvPr/>
        </p:nvCxnSpPr>
        <p:spPr>
          <a:xfrm flipV="1">
            <a:off x="4439478" y="3217370"/>
            <a:ext cx="1780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587A64-E1E6-08DA-0A0D-567570884B23}"/>
              </a:ext>
            </a:extLst>
          </p:cNvPr>
          <p:cNvSpPr txBox="1"/>
          <p:nvPr/>
        </p:nvSpPr>
        <p:spPr>
          <a:xfrm>
            <a:off x="2806883" y="153603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Marketplace </a:t>
            </a:r>
          </a:p>
          <a:p>
            <a:r>
              <a:rPr lang="en-AU" sz="1000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FD6CA-1C89-CFE2-3414-2931B1D76A7B}"/>
              </a:ext>
            </a:extLst>
          </p:cNvPr>
          <p:cNvSpPr txBox="1"/>
          <p:nvPr/>
        </p:nvSpPr>
        <p:spPr>
          <a:xfrm>
            <a:off x="4489261" y="146392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Enrich &amp; Ingest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2639C-6D49-71C4-E665-469A5388C562}"/>
              </a:ext>
            </a:extLst>
          </p:cNvPr>
          <p:cNvSpPr txBox="1"/>
          <p:nvPr/>
        </p:nvSpPr>
        <p:spPr>
          <a:xfrm>
            <a:off x="2645060" y="2838399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Fetch Drug-Drug</a:t>
            </a:r>
          </a:p>
          <a:p>
            <a:r>
              <a:rPr lang="en-AU" sz="1000" dirty="0"/>
              <a:t>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55225-AB7F-1CCC-6F56-A9A986DF144C}"/>
              </a:ext>
            </a:extLst>
          </p:cNvPr>
          <p:cNvSpPr txBox="1"/>
          <p:nvPr/>
        </p:nvSpPr>
        <p:spPr>
          <a:xfrm>
            <a:off x="4572000" y="2827581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Provide recommendation</a:t>
            </a:r>
          </a:p>
          <a:p>
            <a:r>
              <a:rPr lang="en-AU" sz="1000" dirty="0"/>
              <a:t>On Drug interaction</a:t>
            </a:r>
          </a:p>
        </p:txBody>
      </p:sp>
    </p:spTree>
    <p:extLst>
      <p:ext uri="{BB962C8B-B14F-4D97-AF65-F5344CB8AC3E}">
        <p14:creationId xmlns:p14="http://schemas.microsoft.com/office/powerpoint/2010/main" val="8575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B39097-67D1-5B8D-4E55-BCE35F680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C73A5-41DC-3EE9-5150-9914007D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27111-410A-58A3-B790-D72CFBB76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AC45C4-6A19-D425-7C74-69D1716F8FC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68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0973D-39FE-14E2-5870-644D0C9EA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600" dirty="0"/>
              <a:t>Early detection: identify potential ADEs before they manifest clinically.</a:t>
            </a:r>
          </a:p>
          <a:p>
            <a:r>
              <a:rPr lang="en-AU" sz="1600" dirty="0"/>
              <a:t>Personalized Risk Assessment: Gen AI can assess risk factors for ADE unique to each patient </a:t>
            </a:r>
          </a:p>
          <a:p>
            <a:r>
              <a:rPr lang="en-AU" sz="1600" dirty="0"/>
              <a:t>Cost savings: Minimizing hospitalization, ED visit, expensive interventions</a:t>
            </a:r>
          </a:p>
          <a:p>
            <a:r>
              <a:rPr lang="en-AU" sz="1600" dirty="0"/>
              <a:t>Enhanced Pharmacovigilance: Analyse health data and identify emerging trends, thereby facilitating effective pharmacovigilance.</a:t>
            </a:r>
          </a:p>
          <a:p>
            <a:r>
              <a:rPr lang="en-AU" sz="1600" dirty="0"/>
              <a:t>Patient empowerment: Patients can take proactive approach to prevent ADE by providing them recommendation for safe medicine use.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EC38B-34BB-13E6-7015-610FF1E5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CE800-8F83-F77A-149C-019C7540F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89A46A-24EC-F5B9-3F58-4C09BFBBA97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1325" y="798400"/>
            <a:ext cx="8684100" cy="276999"/>
          </a:xfrm>
        </p:spPr>
        <p:txBody>
          <a:bodyPr/>
          <a:lstStyle/>
          <a:p>
            <a:r>
              <a:rPr lang="en-AU" dirty="0" err="1"/>
              <a:t>GenAI</a:t>
            </a:r>
            <a:r>
              <a:rPr lang="en-AU" dirty="0"/>
              <a:t> defending health</a:t>
            </a:r>
          </a:p>
        </p:txBody>
      </p:sp>
    </p:spTree>
    <p:extLst>
      <p:ext uri="{BB962C8B-B14F-4D97-AF65-F5344CB8AC3E}">
        <p14:creationId xmlns:p14="http://schemas.microsoft.com/office/powerpoint/2010/main" val="105661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bricks Theme: Dark">
  <a:themeElements>
    <a:clrScheme name="Custom 9">
      <a:dk1>
        <a:srgbClr val="10121E"/>
      </a:dk1>
      <a:lt1>
        <a:srgbClr val="FFFFFF"/>
      </a:lt1>
      <a:dk2>
        <a:srgbClr val="10121E"/>
      </a:dk2>
      <a:lt2>
        <a:srgbClr val="EEEDE9"/>
      </a:lt2>
      <a:accent1>
        <a:srgbClr val="E4F407"/>
      </a:accent1>
      <a:accent2>
        <a:srgbClr val="48E9ED"/>
      </a:accent2>
      <a:accent3>
        <a:srgbClr val="9122FF"/>
      </a:accent3>
      <a:accent4>
        <a:srgbClr val="FF3E6C"/>
      </a:accent4>
      <a:accent5>
        <a:srgbClr val="10121E"/>
      </a:accent5>
      <a:accent6>
        <a:srgbClr val="10121E"/>
      </a:accent6>
      <a:hlink>
        <a:srgbClr val="FFFFFF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d9262fe-586d-4d19-94d3-2a13903414dc}" enabled="1" method="Privileged" siteId="{957b3627-a629-4769-908d-ff92d7d332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88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Trebuchet MS</vt:lpstr>
      <vt:lpstr>Arial</vt:lpstr>
      <vt:lpstr>Calibri</vt:lpstr>
      <vt:lpstr>Inter</vt:lpstr>
      <vt:lpstr>DM Mono</vt:lpstr>
      <vt:lpstr>Simple Light</vt:lpstr>
      <vt:lpstr>Databricks Theme: Dark</vt:lpstr>
      <vt:lpstr>DATABRX:  Defending Health with AI-Driven Drug Surveillance </vt:lpstr>
      <vt:lpstr>PowerPoint Presentation</vt:lpstr>
      <vt:lpstr>Problem Statement</vt:lpstr>
      <vt:lpstr>Problem Statement</vt:lpstr>
      <vt:lpstr>Problem Statement</vt:lpstr>
      <vt:lpstr>Problem Statement</vt:lpstr>
      <vt:lpstr>Solution Overview</vt:lpstr>
      <vt:lpstr>Demo</vt:lpstr>
      <vt:lpstr>Benefits</vt:lpstr>
      <vt:lpstr>Future Directions</vt:lpstr>
      <vt:lpstr> 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DATABRX:  Defending Health with AI-Driven Drug Surveillance </dc:title>
  <dc:creator>Aman Sehgal</dc:creator>
  <cp:lastModifiedBy>Aman Sehgal</cp:lastModifiedBy>
  <cp:revision>1</cp:revision>
  <dcterms:modified xsi:type="dcterms:W3CDTF">2024-06-10T22:26:57Z</dcterms:modified>
</cp:coreProperties>
</file>