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b6b7159a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b6b7159a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 for add books, As a reader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6b7159a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6b7159a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b6b7159a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b6b7159a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b7f4ec35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8b7f4ec35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b6b7159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b6b7159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b071ee90d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b071ee90d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ad1c669e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ad1c669e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ad1c669e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ad1c669e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b7140a8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b7140a8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ad1c669e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ad1c669e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ad1c669e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ad1c669e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b6b7159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b6b7159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b6b7159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b6b7159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b6b7159a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b6b7159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35.184.92.93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012400" y="503425"/>
            <a:ext cx="6558600" cy="13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400">
                <a:latin typeface="Oswald"/>
                <a:ea typeface="Oswald"/>
                <a:cs typeface="Oswald"/>
                <a:sym typeface="Oswald"/>
              </a:rPr>
              <a:t>Read Recommend: Progressive Demo A</a:t>
            </a:r>
            <a:endParaRPr b="0" sz="3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686475" y="1876350"/>
            <a:ext cx="1586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swald"/>
                <a:ea typeface="Oswald"/>
                <a:cs typeface="Oswald"/>
                <a:sym typeface="Oswald"/>
              </a:rPr>
              <a:t>Team : Fab5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1146625" y="2571750"/>
            <a:ext cx="3012900" cy="16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Rong Zhang  (</a:t>
            </a:r>
            <a:r>
              <a:rPr lang="en-GB" sz="1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z3456421)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Vandhana Visakamurthy  (</a:t>
            </a:r>
            <a:r>
              <a:rPr lang="en-GB" sz="1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z5222191)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Yiligong  (</a:t>
            </a:r>
            <a:r>
              <a:rPr lang="en-GB" sz="1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z5199285)</a:t>
            </a:r>
            <a:endParaRPr sz="1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Yu Han    (</a:t>
            </a:r>
            <a:r>
              <a:rPr lang="en-GB" sz="1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z5219071)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Yuehui Chu  (</a:t>
            </a:r>
            <a:r>
              <a:rPr lang="en-GB" sz="1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z5180907)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"/>
          <p:cNvSpPr txBox="1"/>
          <p:nvPr>
            <p:ph idx="1" type="body"/>
          </p:nvPr>
        </p:nvSpPr>
        <p:spPr>
          <a:xfrm>
            <a:off x="1266800" y="732825"/>
            <a:ext cx="70305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>
                <a:solidFill>
                  <a:srgbClr val="172B4D"/>
                </a:solidFill>
                <a:highlight>
                  <a:srgbClr val="EBECF0"/>
                </a:highlight>
                <a:latin typeface="Oswald"/>
                <a:ea typeface="Oswald"/>
                <a:cs typeface="Oswald"/>
                <a:sym typeface="Oswald"/>
              </a:rPr>
              <a:t>As a user, I want to add a book if it is not on the website so that I can record books I have read.</a:t>
            </a:r>
            <a:endParaRPr sz="2650">
              <a:solidFill>
                <a:srgbClr val="172B4D"/>
              </a:solidFill>
              <a:highlight>
                <a:srgbClr val="EBECF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50"/>
          </a:p>
        </p:txBody>
      </p:sp>
      <p:pic>
        <p:nvPicPr>
          <p:cNvPr id="365" name="Google Shape;3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49" y="1866850"/>
            <a:ext cx="4160274" cy="30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2"/>
          <p:cNvSpPr/>
          <p:nvPr/>
        </p:nvSpPr>
        <p:spPr>
          <a:xfrm>
            <a:off x="2498775" y="2726800"/>
            <a:ext cx="428700" cy="29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" name="Google Shape;367;p22"/>
          <p:cNvCxnSpPr>
            <a:stCxn id="366" idx="3"/>
          </p:cNvCxnSpPr>
          <p:nvPr/>
        </p:nvCxnSpPr>
        <p:spPr>
          <a:xfrm>
            <a:off x="2927475" y="2872750"/>
            <a:ext cx="1869600" cy="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8" name="Google Shape;3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075" y="2344299"/>
            <a:ext cx="4106901" cy="19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2"/>
          <p:cNvSpPr txBox="1"/>
          <p:nvPr>
            <p:ph type="title"/>
          </p:nvPr>
        </p:nvSpPr>
        <p:spPr>
          <a:xfrm>
            <a:off x="1266800" y="118425"/>
            <a:ext cx="21069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User Story 6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/>
          <p:nvPr>
            <p:ph idx="1" type="body"/>
          </p:nvPr>
        </p:nvSpPr>
        <p:spPr>
          <a:xfrm>
            <a:off x="1266800" y="732825"/>
            <a:ext cx="38214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650">
                <a:latin typeface="Oswald"/>
                <a:ea typeface="Oswald"/>
                <a:cs typeface="Oswald"/>
                <a:sym typeface="Oswald"/>
              </a:rPr>
              <a:t>Live Demo</a:t>
            </a:r>
            <a:endParaRPr sz="265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5" name="Google Shape;375;p23"/>
          <p:cNvSpPr txBox="1"/>
          <p:nvPr/>
        </p:nvSpPr>
        <p:spPr>
          <a:xfrm>
            <a:off x="1218600" y="1682850"/>
            <a:ext cx="69765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Nunito"/>
                <a:ea typeface="Nunito"/>
                <a:cs typeface="Nunito"/>
                <a:sym typeface="Nunito"/>
              </a:rPr>
              <a:t>Live Demo Link: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u="sng">
                <a:solidFill>
                  <a:schemeClr val="hlink"/>
                </a:solidFill>
                <a:hlinkClick r:id="rId3"/>
              </a:rPr>
              <a:t>http://35.184.92.93/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23"/>
          <p:cNvSpPr txBox="1"/>
          <p:nvPr>
            <p:ph type="title"/>
          </p:nvPr>
        </p:nvSpPr>
        <p:spPr>
          <a:xfrm>
            <a:off x="1266800" y="118425"/>
            <a:ext cx="21069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Demo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 txBox="1"/>
          <p:nvPr>
            <p:ph idx="1" type="body"/>
          </p:nvPr>
        </p:nvSpPr>
        <p:spPr>
          <a:xfrm>
            <a:off x="1266800" y="732825"/>
            <a:ext cx="70305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650">
                <a:latin typeface="Oswald"/>
                <a:ea typeface="Oswald"/>
                <a:cs typeface="Oswald"/>
                <a:sym typeface="Oswald"/>
              </a:rPr>
              <a:t>How we made progress in the initial sprint ?</a:t>
            </a:r>
            <a:endParaRPr sz="265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82" name="Google Shape;3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00" y="1673175"/>
            <a:ext cx="8538648" cy="239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3" name="Google Shape;383;p24"/>
          <p:cNvCxnSpPr/>
          <p:nvPr/>
        </p:nvCxnSpPr>
        <p:spPr>
          <a:xfrm flipH="1" rot="10800000">
            <a:off x="911975" y="2558100"/>
            <a:ext cx="5863800" cy="2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4"/>
          <p:cNvCxnSpPr/>
          <p:nvPr/>
        </p:nvCxnSpPr>
        <p:spPr>
          <a:xfrm flipH="1" rot="10800000">
            <a:off x="949675" y="2760675"/>
            <a:ext cx="5863800" cy="2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4"/>
          <p:cNvCxnSpPr/>
          <p:nvPr/>
        </p:nvCxnSpPr>
        <p:spPr>
          <a:xfrm flipH="1" rot="10800000">
            <a:off x="911975" y="3059000"/>
            <a:ext cx="5863800" cy="2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4"/>
          <p:cNvCxnSpPr/>
          <p:nvPr/>
        </p:nvCxnSpPr>
        <p:spPr>
          <a:xfrm flipH="1" rot="10800000">
            <a:off x="949675" y="3293475"/>
            <a:ext cx="5863800" cy="2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4"/>
          <p:cNvCxnSpPr/>
          <p:nvPr/>
        </p:nvCxnSpPr>
        <p:spPr>
          <a:xfrm flipH="1" rot="10800000">
            <a:off x="949675" y="3527950"/>
            <a:ext cx="5863800" cy="2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4"/>
          <p:cNvCxnSpPr/>
          <p:nvPr/>
        </p:nvCxnSpPr>
        <p:spPr>
          <a:xfrm flipH="1" rot="10800000">
            <a:off x="949675" y="3762425"/>
            <a:ext cx="5863800" cy="2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24"/>
          <p:cNvSpPr txBox="1"/>
          <p:nvPr>
            <p:ph type="title"/>
          </p:nvPr>
        </p:nvSpPr>
        <p:spPr>
          <a:xfrm>
            <a:off x="1266800" y="118425"/>
            <a:ext cx="28851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JIRA SPRINT BOARD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075" y="1531400"/>
            <a:ext cx="7052931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5"/>
          <p:cNvSpPr txBox="1"/>
          <p:nvPr>
            <p:ph type="title"/>
          </p:nvPr>
        </p:nvSpPr>
        <p:spPr>
          <a:xfrm>
            <a:off x="1266800" y="118425"/>
            <a:ext cx="36252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Visual Report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6" name="Google Shape;396;p25"/>
          <p:cNvSpPr txBox="1"/>
          <p:nvPr>
            <p:ph idx="1" type="body"/>
          </p:nvPr>
        </p:nvSpPr>
        <p:spPr>
          <a:xfrm>
            <a:off x="1266800" y="732825"/>
            <a:ext cx="70305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650">
                <a:latin typeface="Oswald"/>
                <a:ea typeface="Oswald"/>
                <a:cs typeface="Oswald"/>
                <a:sym typeface="Oswald"/>
              </a:rPr>
              <a:t>Cumulative Flow Diagram</a:t>
            </a:r>
            <a:endParaRPr sz="265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25" y="1860425"/>
            <a:ext cx="7964126" cy="250487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6"/>
          <p:cNvSpPr txBox="1"/>
          <p:nvPr/>
        </p:nvSpPr>
        <p:spPr>
          <a:xfrm>
            <a:off x="7549075" y="895875"/>
            <a:ext cx="6018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YES</a:t>
            </a:r>
            <a:endParaRPr b="1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3" name="Google Shape;403;p26"/>
          <p:cNvSpPr txBox="1"/>
          <p:nvPr>
            <p:ph type="title"/>
          </p:nvPr>
        </p:nvSpPr>
        <p:spPr>
          <a:xfrm>
            <a:off x="1266800" y="118425"/>
            <a:ext cx="47352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Jira User Story Status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4" name="Google Shape;404;p26"/>
          <p:cNvSpPr txBox="1"/>
          <p:nvPr>
            <p:ph idx="1" type="body"/>
          </p:nvPr>
        </p:nvSpPr>
        <p:spPr>
          <a:xfrm>
            <a:off x="1266800" y="732825"/>
            <a:ext cx="70305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650">
                <a:latin typeface="Oswald"/>
                <a:ea typeface="Oswald"/>
                <a:cs typeface="Oswald"/>
                <a:sym typeface="Oswald"/>
              </a:rPr>
              <a:t>Did we complete all user stories ?</a:t>
            </a:r>
            <a:endParaRPr sz="265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Thank you!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12900" y="678175"/>
            <a:ext cx="41043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100">
                <a:latin typeface="Oswald"/>
                <a:ea typeface="Oswald"/>
                <a:cs typeface="Oswald"/>
                <a:sym typeface="Oswald"/>
              </a:rPr>
              <a:t>What is Read Recommend all about ?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1504750" y="1468275"/>
            <a:ext cx="70587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Read Recommend is a platform for users to find books and keep track of books they’ve read.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It is a one stop solution for readers to find new books to read based on their collections and to keep track of all read books using collections.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It is also a platform for readers to find other like minded readers and browse through their collections.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Read Recommend is also a platform for readers to rate and review books based on their experience.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6" name="Google Shape;286;p14"/>
          <p:cNvSpPr txBox="1"/>
          <p:nvPr>
            <p:ph type="title"/>
          </p:nvPr>
        </p:nvSpPr>
        <p:spPr>
          <a:xfrm>
            <a:off x="1266800" y="118425"/>
            <a:ext cx="21069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Objective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256775" y="784225"/>
            <a:ext cx="6411600" cy="12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The initial sprint consists of six user stories that had to be implemented over the duration of two weeks.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Sprint Start : 15.06.2020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Sprint End : 01.07.2020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825" y="2094825"/>
            <a:ext cx="7198077" cy="23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>
            <p:ph type="title"/>
          </p:nvPr>
        </p:nvSpPr>
        <p:spPr>
          <a:xfrm>
            <a:off x="1266800" y="118425"/>
            <a:ext cx="21069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Initial Sprint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406525" y="722750"/>
            <a:ext cx="21342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Architecture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b="0" l="1005" r="1386" t="0"/>
          <a:stretch/>
        </p:blipFill>
        <p:spPr>
          <a:xfrm>
            <a:off x="1496150" y="1589025"/>
            <a:ext cx="6337601" cy="28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266800" y="118425"/>
            <a:ext cx="21069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User Story 1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266800" y="732825"/>
            <a:ext cx="75954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>
                <a:solidFill>
                  <a:srgbClr val="172B4D"/>
                </a:solidFill>
                <a:highlight>
                  <a:srgbClr val="EBECF0"/>
                </a:highlight>
                <a:latin typeface="Oswald"/>
                <a:ea typeface="Oswald"/>
                <a:cs typeface="Oswald"/>
                <a:sym typeface="Oswald"/>
              </a:rPr>
              <a:t>As a user, I want to register an account so that I can use the services on this website.</a:t>
            </a:r>
            <a:endParaRPr sz="2650">
              <a:solidFill>
                <a:srgbClr val="172B4D"/>
              </a:solidFill>
              <a:highlight>
                <a:srgbClr val="EBECF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50"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676" y="1511498"/>
            <a:ext cx="1830675" cy="30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75" y="1757200"/>
            <a:ext cx="6571226" cy="2202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17"/>
          <p:cNvCxnSpPr/>
          <p:nvPr/>
        </p:nvCxnSpPr>
        <p:spPr>
          <a:xfrm flipH="1" rot="10800000">
            <a:off x="6645850" y="1716875"/>
            <a:ext cx="658800" cy="16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266800" y="732825"/>
            <a:ext cx="7510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>
                <a:solidFill>
                  <a:srgbClr val="172B4D"/>
                </a:solidFill>
                <a:highlight>
                  <a:srgbClr val="EBECF0"/>
                </a:highlight>
                <a:latin typeface="Oswald"/>
                <a:ea typeface="Oswald"/>
                <a:cs typeface="Oswald"/>
                <a:sym typeface="Oswald"/>
              </a:rPr>
              <a:t>As a user, I want to login into my account so that I can use the services on this website.</a:t>
            </a:r>
            <a:endParaRPr sz="2650">
              <a:solidFill>
                <a:srgbClr val="172B4D"/>
              </a:solidFill>
              <a:highlight>
                <a:srgbClr val="EBECF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50"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645" y="1462670"/>
            <a:ext cx="2109175" cy="1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4670" y="3456975"/>
            <a:ext cx="1712930" cy="14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925" y="1742477"/>
            <a:ext cx="4825349" cy="161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8"/>
          <p:cNvSpPr/>
          <p:nvPr/>
        </p:nvSpPr>
        <p:spPr>
          <a:xfrm>
            <a:off x="269422" y="2110525"/>
            <a:ext cx="1999500" cy="131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2" y="3530974"/>
            <a:ext cx="6516726" cy="139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18"/>
          <p:cNvCxnSpPr>
            <a:stCxn id="317" idx="6"/>
            <a:endCxn id="320" idx="1"/>
          </p:cNvCxnSpPr>
          <p:nvPr/>
        </p:nvCxnSpPr>
        <p:spPr>
          <a:xfrm>
            <a:off x="2268922" y="2768875"/>
            <a:ext cx="2793900" cy="88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18"/>
          <p:cNvSpPr/>
          <p:nvPr/>
        </p:nvSpPr>
        <p:spPr>
          <a:xfrm>
            <a:off x="4993625" y="3619675"/>
            <a:ext cx="472500" cy="229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1" name="Google Shape;321;p18"/>
          <p:cNvCxnSpPr>
            <a:stCxn id="320" idx="6"/>
            <a:endCxn id="314" idx="1"/>
          </p:cNvCxnSpPr>
          <p:nvPr/>
        </p:nvCxnSpPr>
        <p:spPr>
          <a:xfrm flipH="1" rot="10800000">
            <a:off x="5466125" y="2291425"/>
            <a:ext cx="1391400" cy="144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18"/>
          <p:cNvSpPr/>
          <p:nvPr/>
        </p:nvSpPr>
        <p:spPr>
          <a:xfrm>
            <a:off x="7321825" y="2854400"/>
            <a:ext cx="1164900" cy="306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18"/>
          <p:cNvCxnSpPr>
            <a:stCxn id="322" idx="4"/>
            <a:endCxn id="315" idx="0"/>
          </p:cNvCxnSpPr>
          <p:nvPr/>
        </p:nvCxnSpPr>
        <p:spPr>
          <a:xfrm>
            <a:off x="7904275" y="3161000"/>
            <a:ext cx="96900" cy="29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18"/>
          <p:cNvSpPr txBox="1"/>
          <p:nvPr>
            <p:ph type="title"/>
          </p:nvPr>
        </p:nvSpPr>
        <p:spPr>
          <a:xfrm>
            <a:off x="1266800" y="118425"/>
            <a:ext cx="21069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User Story 2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>
            <p:ph idx="1" type="body"/>
          </p:nvPr>
        </p:nvSpPr>
        <p:spPr>
          <a:xfrm>
            <a:off x="1266800" y="732825"/>
            <a:ext cx="7030500" cy="1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>
                <a:solidFill>
                  <a:srgbClr val="172B4D"/>
                </a:solidFill>
                <a:highlight>
                  <a:srgbClr val="EBECF0"/>
                </a:highlight>
                <a:latin typeface="Oswald"/>
                <a:ea typeface="Oswald"/>
                <a:cs typeface="Oswald"/>
                <a:sym typeface="Oswald"/>
              </a:rPr>
              <a:t>As a user, I want to reset my password so that if I forget my password, I can get a reset email and set a new password.</a:t>
            </a:r>
            <a:endParaRPr sz="2650">
              <a:solidFill>
                <a:srgbClr val="172B4D"/>
              </a:solidFill>
              <a:highlight>
                <a:srgbClr val="EBECF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30" name="Google Shape;3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50" y="2571750"/>
            <a:ext cx="4073073" cy="188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200" y="1878649"/>
            <a:ext cx="3975123" cy="11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1725" y="3219225"/>
            <a:ext cx="3781593" cy="15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9"/>
          <p:cNvSpPr/>
          <p:nvPr/>
        </p:nvSpPr>
        <p:spPr>
          <a:xfrm>
            <a:off x="1942738" y="3032625"/>
            <a:ext cx="984900" cy="756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19"/>
          <p:cNvCxnSpPr>
            <a:stCxn id="333" idx="6"/>
            <a:endCxn id="331" idx="1"/>
          </p:cNvCxnSpPr>
          <p:nvPr/>
        </p:nvCxnSpPr>
        <p:spPr>
          <a:xfrm flipH="1" rot="10800000">
            <a:off x="2927638" y="2455575"/>
            <a:ext cx="1950600" cy="95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19"/>
          <p:cNvSpPr/>
          <p:nvPr/>
        </p:nvSpPr>
        <p:spPr>
          <a:xfrm>
            <a:off x="5097900" y="2462325"/>
            <a:ext cx="1221900" cy="10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" name="Google Shape;336;p19"/>
          <p:cNvCxnSpPr>
            <a:stCxn id="335" idx="2"/>
            <a:endCxn id="332" idx="0"/>
          </p:cNvCxnSpPr>
          <p:nvPr/>
        </p:nvCxnSpPr>
        <p:spPr>
          <a:xfrm>
            <a:off x="5708850" y="2571825"/>
            <a:ext cx="1253700" cy="64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19"/>
          <p:cNvSpPr txBox="1"/>
          <p:nvPr>
            <p:ph type="title"/>
          </p:nvPr>
        </p:nvSpPr>
        <p:spPr>
          <a:xfrm>
            <a:off x="1266800" y="118425"/>
            <a:ext cx="21069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User Story 3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/>
          <p:nvPr>
            <p:ph idx="1" type="body"/>
          </p:nvPr>
        </p:nvSpPr>
        <p:spPr>
          <a:xfrm>
            <a:off x="1266800" y="732825"/>
            <a:ext cx="7030500" cy="1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>
                <a:solidFill>
                  <a:srgbClr val="172B4D"/>
                </a:solidFill>
                <a:highlight>
                  <a:srgbClr val="EBECF0"/>
                </a:highlight>
                <a:latin typeface="Oswald"/>
                <a:ea typeface="Oswald"/>
                <a:cs typeface="Oswald"/>
                <a:sym typeface="Oswald"/>
              </a:rPr>
              <a:t>As a user, I want to create a book collection so that I can classify books.</a:t>
            </a:r>
            <a:endParaRPr sz="2650">
              <a:solidFill>
                <a:srgbClr val="172B4D"/>
              </a:solidFill>
              <a:highlight>
                <a:srgbClr val="EBECF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5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43" name="Google Shape;3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8925"/>
            <a:ext cx="4252398" cy="296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575" y="2143100"/>
            <a:ext cx="4602429" cy="28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0"/>
          <p:cNvSpPr txBox="1"/>
          <p:nvPr/>
        </p:nvSpPr>
        <p:spPr>
          <a:xfrm>
            <a:off x="2220450" y="2745025"/>
            <a:ext cx="528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Batman</a:t>
            </a:r>
            <a:endParaRPr sz="7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1777000" y="4553400"/>
            <a:ext cx="1104900" cy="535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20"/>
          <p:cNvCxnSpPr>
            <a:stCxn id="346" idx="6"/>
          </p:cNvCxnSpPr>
          <p:nvPr/>
        </p:nvCxnSpPr>
        <p:spPr>
          <a:xfrm flipH="1" rot="10800000">
            <a:off x="2881900" y="4760550"/>
            <a:ext cx="1532100" cy="6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20"/>
          <p:cNvSpPr/>
          <p:nvPr/>
        </p:nvSpPr>
        <p:spPr>
          <a:xfrm>
            <a:off x="4423050" y="4641925"/>
            <a:ext cx="401400" cy="23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 txBox="1"/>
          <p:nvPr>
            <p:ph type="title"/>
          </p:nvPr>
        </p:nvSpPr>
        <p:spPr>
          <a:xfrm>
            <a:off x="1266800" y="118425"/>
            <a:ext cx="21069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User Story 4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>
            <p:ph idx="1" type="body"/>
          </p:nvPr>
        </p:nvSpPr>
        <p:spPr>
          <a:xfrm>
            <a:off x="1266800" y="732825"/>
            <a:ext cx="7442100" cy="15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>
                <a:solidFill>
                  <a:srgbClr val="172B4D"/>
                </a:solidFill>
                <a:highlight>
                  <a:srgbClr val="EBECF0"/>
                </a:highlight>
                <a:latin typeface="Oswald"/>
                <a:ea typeface="Oswald"/>
                <a:cs typeface="Oswald"/>
                <a:sym typeface="Oswald"/>
              </a:rPr>
              <a:t>As a user, I want to remove a book from my collection so that I don’t need to track that book I don’t like any more.</a:t>
            </a:r>
            <a:endParaRPr sz="2650">
              <a:solidFill>
                <a:srgbClr val="172B4D"/>
              </a:solidFill>
              <a:highlight>
                <a:srgbClr val="EBECF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50"/>
          </a:p>
        </p:txBody>
      </p:sp>
      <p:pic>
        <p:nvPicPr>
          <p:cNvPr id="355" name="Google Shape;3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41475"/>
            <a:ext cx="4316252" cy="246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075" y="2499450"/>
            <a:ext cx="4316254" cy="234897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1"/>
          <p:cNvSpPr/>
          <p:nvPr/>
        </p:nvSpPr>
        <p:spPr>
          <a:xfrm>
            <a:off x="4122100" y="3948825"/>
            <a:ext cx="346500" cy="337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" name="Google Shape;358;p21"/>
          <p:cNvCxnSpPr>
            <a:stCxn id="357" idx="6"/>
            <a:endCxn id="356" idx="1"/>
          </p:cNvCxnSpPr>
          <p:nvPr/>
        </p:nvCxnSpPr>
        <p:spPr>
          <a:xfrm flipH="1" rot="10800000">
            <a:off x="4468600" y="3673875"/>
            <a:ext cx="231600" cy="44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21"/>
          <p:cNvSpPr txBox="1"/>
          <p:nvPr>
            <p:ph type="title"/>
          </p:nvPr>
        </p:nvSpPr>
        <p:spPr>
          <a:xfrm>
            <a:off x="1266800" y="118425"/>
            <a:ext cx="21069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User Story 5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