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sldIdLst>
    <p:sldId id="268" r:id="rId2"/>
    <p:sldId id="31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60" d="100"/>
          <a:sy n="160" d="100"/>
        </p:scale>
        <p:origin x="33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&lt;customer&gt;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&lt;title&gt;</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{BC04A3E4-587C-4E1D-B393-439DF147BD46}tf33845126_win32</Template>
  <TotalTime>0</TotalTime>
  <Words>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Bookman Old Style</vt:lpstr>
      <vt:lpstr>Calibri</vt:lpstr>
      <vt:lpstr>Franklin Gothic Book</vt:lpstr>
      <vt:lpstr>1_RetrospectVTI</vt:lpstr>
      <vt:lpstr>&lt;customer&gt;</vt:lpstr>
      <vt:lpstr>&lt;title&gt;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2022-07-30T22:41:57Z</dcterms:created>
  <dcterms:modified xsi:type="dcterms:W3CDTF">2022-07-30T22:42:06Z</dcterms:modified>
</cp:coreProperties>
</file>