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0" r:id="rId1"/>
    <p:sldMasterId id="2147483662" r:id="rId2"/>
  </p:sldMasterIdLst>
  <p:notesMasterIdLst>
    <p:notesMasterId r:id="rId4"/>
  </p:notesMasterIdLst>
  <p:sldIdLst>
    <p:sldId id="274"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0" d="100"/>
          <a:sy n="160" d="100"/>
        </p:scale>
        <p:origin x="332"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D095CB-1A7C-4464-885A-737678D3F176}" type="datetimeFigureOut">
              <a:rPr lang="en-PH" smtClean="0"/>
              <a:t>30/07/2022</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CE4BA3-2F28-4562-9CE4-8702B26616F1}" type="slidenum">
              <a:rPr lang="en-PH" smtClean="0"/>
              <a:t>‹#›</a:t>
            </a:fld>
            <a:endParaRPr lang="en-PH"/>
          </a:p>
        </p:txBody>
      </p:sp>
    </p:spTree>
    <p:extLst>
      <p:ext uri="{BB962C8B-B14F-4D97-AF65-F5344CB8AC3E}">
        <p14:creationId xmlns:p14="http://schemas.microsoft.com/office/powerpoint/2010/main" val="159491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1072835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4807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7/30/2022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2340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7/30/2022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8795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7/30/2022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7848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1010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8042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9366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6700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7/30/2022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638423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763608479"/>
      </p:ext>
    </p:extLst>
  </p:cSld>
  <p:clrMap bg1="lt1" tx1="dk1" bg2="lt2" tx2="dk2" accent1="accent1" accent2="accent2" accent3="accent3" accent4="accent4" accent5="accent5" accent6="accent6" hlink="hlink" folHlink="folHlink"/>
  <p:sldLayoutIdLst>
    <p:sldLayoutId id="2147483661" r:id="rId1"/>
  </p:sldLayoutIdLst>
  <p:transition>
    <p:fade/>
  </p:transition>
  <p:hf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7/30/2022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5700689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7">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B0502020104020203"/>
              <a:ea typeface="+mn-ea"/>
              <a:cs typeface="+mn-cs"/>
            </a:endParaRPr>
          </a:p>
        </p:txBody>
      </p:sp>
      <p:pic>
        <p:nvPicPr>
          <p:cNvPr id="8" name="Picture 7" descr="A dog looking at the camera">
            <a:extLst>
              <a:ext uri="{FF2B5EF4-FFF2-40B4-BE49-F238E27FC236}">
                <a16:creationId xmlns:a16="http://schemas.microsoft.com/office/drawing/2014/main" id="{F0B92F21-44D0-49F2-B59D-6723737D9B5C}"/>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120524881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365 Blu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365 Blue" id="{0305C2B2-223F-4F8C-9CC6-EBE50FDCFF6E}" vid="{770F3869-1045-456E-959C-C61DE39158B1}"/>
    </a:ext>
  </a:extLst>
</a:theme>
</file>

<file path=ppt/theme/theme2.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TM10001114[[fn=Gallery]]</Template>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vt:i4>
      </vt:variant>
    </vt:vector>
  </HeadingPairs>
  <TitlesOfParts>
    <vt:vector size="11" baseType="lpstr">
      <vt:lpstr>Arial</vt:lpstr>
      <vt:lpstr>Calibri</vt:lpstr>
      <vt:lpstr>Franklin Gothic Book</vt:lpstr>
      <vt:lpstr>Franklin Gothic Demi</vt:lpstr>
      <vt:lpstr>Segoe UI</vt:lpstr>
      <vt:lpstr>Segoe UI Semibold</vt:lpstr>
      <vt:lpstr>Wingdings</vt:lpstr>
      <vt:lpstr>Wingdings 2</vt:lpstr>
      <vt:lpstr>D365 Blue</vt:lpstr>
      <vt:lpstr>DividendVTI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2022-07-30T22:42:22Z</dcterms:created>
  <dcterms:modified xsi:type="dcterms:W3CDTF">2022-07-30T22:42:28Z</dcterms:modified>
</cp:coreProperties>
</file>