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8454A-4DE0-40E0-87B3-A663C9C7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4B8695-FD42-4D4F-B7D9-3BC91D0DD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9B498-3C83-4CB9-9730-8E7344B1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984B0-AA05-4F24-98D7-C6A81C71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35DEB-DC91-4D92-9388-D9AF73D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03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E1E70-3DD6-4F73-8FC4-78896DE3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19AAB9-FF30-418E-A739-916950E8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7FDE9-444E-484B-8487-6542F3C6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8CF539-6D3A-4E2E-835D-5206E7A5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ECD4F-A29C-4AB9-BC16-3B37FBBC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0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F62FAB-F4B3-4945-B9DA-2DB8E5F5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7BFB1F-E1C6-425B-B50A-3617D0AD0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211F2-C89B-4F8B-B971-464AC748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31FFA-99FF-4E08-A852-CE08D0CF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A869F-C04F-41A2-B2D6-AA28E0BE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8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B7A48-5A68-447F-9E5B-7587B40B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84DD4-08FC-4D6D-9824-A45EBBF47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78F51B-CEA4-4C2A-B780-AC03A969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CD54A-91E7-4A2F-A96F-116466E6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8B1DB-4C88-4AA1-A65D-C10C2D69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3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A46D3-9E3D-4E2B-A294-94E4A6D9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0BDAED-F1EC-49B0-BAE2-6F96E6D0F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D8F5A-D3C8-4C9D-985E-8CD407AE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6AF1A-51FF-4D77-A7E3-372DDC05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E9712-9077-4FC0-9C08-EAB2DCF1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82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27EEF-FE98-4562-BD65-4B529B5A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AD115-6EFD-49DD-974E-FF555A039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3FE778-57AD-4709-A737-26D4EFAD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B7D6F-78D8-4D2D-9C8C-48B7E602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D9762-B2B0-474A-A914-7A8485B6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07A1A9-ED45-480B-8288-7AA1A0BE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9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00809-ABF4-469E-9B0B-B802A843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FB6E98-17FE-441A-8FEB-8B5DDA93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753F9-4A24-4402-8179-E3A0ACFF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DEE848-9368-45DD-B508-98D31294D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2DE10D-056D-4740-BC30-57125D1F4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D9DCEC-579B-4F9C-A2EA-B4F73CA7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E446FE-D829-4E7C-9F2C-B262C5B7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D4220A-8D02-488D-AD16-93BB617E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5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96279-AB36-4043-B6DA-2ADD517C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4CD4CF-4B95-490A-BE3C-F1DFDE32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9CAFF3-C2FB-48E4-8E1A-D014D1E6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54BD-1AFA-4885-8367-73FF1157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87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79712D-C8D0-4F75-849C-AA074025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42E534-244E-4BAD-8B4F-D90D00CC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5390-A21B-43BA-A0F5-F0F63F9F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10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CA953-7761-4D58-B1FB-E8BC76DC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E7A20-2206-464F-AA5B-F9671823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457C7-B8F4-493B-9DE6-87ACDC98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F40D9C-8D48-4BB5-BB6B-7028E70F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42FF15-41D9-4DF9-B47E-7E4A134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587F72-0C02-42A2-9CD4-799923A0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00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DBB54-9AE7-42C2-B371-33AB426A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5ADACA-0D85-4250-A6BC-4433AE854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FB392A-9100-44C9-AE33-71F7F95C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BB5D28-9AC6-4057-AFCA-D833A35D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EFF822-13D4-40A4-BAC8-1FFA8113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425A26-4121-4B63-AB9D-485F1D7C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25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85DD47-6936-4A27-A334-C3F5DD81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D98A2-0703-4CD5-B0EC-D73E0D6A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AE920-9F84-4C14-B0D6-E713F11B1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E699-A60B-403A-BE87-FBE0546D70C2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0A3C8-C6A1-42AD-BEC2-D285BDB09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08F833-4C87-4E0B-88DC-1AD0E1BA1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44AA-B213-4873-9888-CBF7AA160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8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B5EE6CD-1F0D-44B1-B987-E72A4856992D}"/>
              </a:ext>
            </a:extLst>
          </p:cNvPr>
          <p:cNvSpPr/>
          <p:nvPr/>
        </p:nvSpPr>
        <p:spPr>
          <a:xfrm>
            <a:off x="4981709" y="1005758"/>
            <a:ext cx="1901952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Element names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06A927-4092-47CC-B39D-FB7827484A55}"/>
              </a:ext>
            </a:extLst>
          </p:cNvPr>
          <p:cNvSpPr/>
          <p:nvPr/>
        </p:nvSpPr>
        <p:spPr>
          <a:xfrm>
            <a:off x="1645672" y="1005758"/>
            <a:ext cx="1901952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 = left pole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775B6C-2A21-4358-AC1C-C8C3D2C03AF0}"/>
              </a:ext>
            </a:extLst>
          </p:cNvPr>
          <p:cNvSpPr/>
          <p:nvPr/>
        </p:nvSpPr>
        <p:spPr>
          <a:xfrm>
            <a:off x="8317746" y="1005758"/>
            <a:ext cx="1901952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= right pole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F10F91-3CCE-4D73-9E45-582C45043BB5}"/>
              </a:ext>
            </a:extLst>
          </p:cNvPr>
          <p:cNvSpPr/>
          <p:nvPr/>
        </p:nvSpPr>
        <p:spPr>
          <a:xfrm>
            <a:off x="8487098" y="5674142"/>
            <a:ext cx="2324348" cy="85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Column indicating the „preferred“ pole of the construct:</a:t>
            </a:r>
          </a:p>
          <a:p>
            <a:pPr algn="ctr"/>
            <a:r>
              <a:rPr lang="de-DE" sz="1200" dirty="0"/>
              <a:t>0 = left pole is preferred</a:t>
            </a:r>
          </a:p>
          <a:p>
            <a:pPr algn="ctr"/>
            <a:r>
              <a:rPr lang="de-DE" sz="1200" dirty="0"/>
              <a:t>1 = right pole is preferred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D02863-2980-4B9F-A1C3-150A8BF38FF3}"/>
              </a:ext>
            </a:extLst>
          </p:cNvPr>
          <p:cNvSpPr/>
          <p:nvPr/>
        </p:nvSpPr>
        <p:spPr>
          <a:xfrm>
            <a:off x="4861064" y="5728426"/>
            <a:ext cx="2324348" cy="81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Valid ratings:</a:t>
            </a:r>
          </a:p>
          <a:p>
            <a:pPr algn="ctr"/>
            <a:r>
              <a:rPr lang="de-DE" sz="1200" dirty="0"/>
              <a:t>0 = left pole applies</a:t>
            </a:r>
          </a:p>
          <a:p>
            <a:pPr algn="ctr"/>
            <a:r>
              <a:rPr lang="de-DE" sz="1200" dirty="0"/>
              <a:t>1 = right pole applies</a:t>
            </a:r>
          </a:p>
          <a:p>
            <a:pPr algn="ctr"/>
            <a:r>
              <a:rPr lang="de-DE" sz="1200" dirty="0"/>
              <a:t>NA = missing value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7F02E6-9816-463A-BBC0-84A4FB67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53" y="1728052"/>
            <a:ext cx="9430893" cy="373720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F304CE1-C07E-4A42-81C4-39815BC7E037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806440" y="4873754"/>
            <a:ext cx="216798" cy="85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D3DE5F-65EB-4F37-8E00-D2D4729FA2F6}"/>
              </a:ext>
            </a:extLst>
          </p:cNvPr>
          <p:cNvCxnSpPr>
            <a:stCxn id="9" idx="0"/>
          </p:cNvCxnSpPr>
          <p:nvPr/>
        </p:nvCxnSpPr>
        <p:spPr>
          <a:xfrm flipV="1">
            <a:off x="6023238" y="5221224"/>
            <a:ext cx="642738" cy="50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F3D7650-D459-4A89-BA33-2C9BBB3CACD8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145414" y="5343240"/>
            <a:ext cx="877824" cy="38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5117EFF-D650-4BD5-9AF8-CD401E04AE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96648" y="1508678"/>
            <a:ext cx="1277608" cy="50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B2D2D03-97EC-412B-83ED-8E5CC651087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558784" y="1508678"/>
            <a:ext cx="709938" cy="40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69E5A00-B8FE-4B6C-88E2-923F3C67701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517139" y="1508678"/>
            <a:ext cx="1415546" cy="4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882B80F-C27A-4B1F-8310-D9369FEF75D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32685" y="1508678"/>
            <a:ext cx="239515" cy="40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54440D5-60CA-46D0-9A0C-27D86B035FF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32685" y="1508678"/>
            <a:ext cx="1548878" cy="40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817A595-DAB1-4493-BC21-750BDFB9C59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649272" y="5343240"/>
            <a:ext cx="696671" cy="3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9BDE21F-1369-4B10-AEC4-71B92A6B86D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649272" y="4087368"/>
            <a:ext cx="724786" cy="158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DD0394F2-5112-4264-ABDA-1E1A01D8989A}"/>
              </a:ext>
            </a:extLst>
          </p:cNvPr>
          <p:cNvSpPr/>
          <p:nvPr/>
        </p:nvSpPr>
        <p:spPr>
          <a:xfrm>
            <a:off x="1711398" y="5674142"/>
            <a:ext cx="2065073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Labels of left poles 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DA9CEB0-8B8C-4998-BB97-5F568985CFBB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650185" y="5020056"/>
            <a:ext cx="93750" cy="65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6C4F813-C56F-44FC-8E9D-934874C7A772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743935" y="5343240"/>
            <a:ext cx="843466" cy="3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D7F6D1C-5E89-42F5-9CD4-8AFA3ABDACB3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743935" y="4224528"/>
            <a:ext cx="152400" cy="144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5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 Heckmann</dc:creator>
  <cp:lastModifiedBy>Mark Heckmann</cp:lastModifiedBy>
  <cp:revision>3</cp:revision>
  <dcterms:created xsi:type="dcterms:W3CDTF">2019-11-23T16:56:39Z</dcterms:created>
  <dcterms:modified xsi:type="dcterms:W3CDTF">2019-11-23T21:09:58Z</dcterms:modified>
</cp:coreProperties>
</file>