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FB46-7370-4D89-8DEB-8C3272B5D011}" type="datetimeFigureOut">
              <a:rPr lang="de-DE" smtClean="0"/>
              <a:pPr/>
              <a:t>09.09.2015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46C3-B753-46FE-94F0-F670C8A9F5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FB46-7370-4D89-8DEB-8C3272B5D011}" type="datetimeFigureOut">
              <a:rPr lang="de-DE" smtClean="0"/>
              <a:pPr/>
              <a:t>09.09.2015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46C3-B753-46FE-94F0-F670C8A9F5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FB46-7370-4D89-8DEB-8C3272B5D011}" type="datetimeFigureOut">
              <a:rPr lang="de-DE" smtClean="0"/>
              <a:pPr/>
              <a:t>09.09.2015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46C3-B753-46FE-94F0-F670C8A9F5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FB46-7370-4D89-8DEB-8C3272B5D011}" type="datetimeFigureOut">
              <a:rPr lang="de-DE" smtClean="0"/>
              <a:pPr/>
              <a:t>09.09.2015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46C3-B753-46FE-94F0-F670C8A9F5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FB46-7370-4D89-8DEB-8C3272B5D011}" type="datetimeFigureOut">
              <a:rPr lang="de-DE" smtClean="0"/>
              <a:pPr/>
              <a:t>09.09.2015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46C3-B753-46FE-94F0-F670C8A9F5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FB46-7370-4D89-8DEB-8C3272B5D011}" type="datetimeFigureOut">
              <a:rPr lang="de-DE" smtClean="0"/>
              <a:pPr/>
              <a:t>09.09.2015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46C3-B753-46FE-94F0-F670C8A9F5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FB46-7370-4D89-8DEB-8C3272B5D011}" type="datetimeFigureOut">
              <a:rPr lang="de-DE" smtClean="0"/>
              <a:pPr/>
              <a:t>09.09.2015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46C3-B753-46FE-94F0-F670C8A9F5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FB46-7370-4D89-8DEB-8C3272B5D011}" type="datetimeFigureOut">
              <a:rPr lang="de-DE" smtClean="0"/>
              <a:pPr/>
              <a:t>09.09.2015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46C3-B753-46FE-94F0-F670C8A9F5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FB46-7370-4D89-8DEB-8C3272B5D011}" type="datetimeFigureOut">
              <a:rPr lang="de-DE" smtClean="0"/>
              <a:pPr/>
              <a:t>09.09.2015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46C3-B753-46FE-94F0-F670C8A9F5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FB46-7370-4D89-8DEB-8C3272B5D011}" type="datetimeFigureOut">
              <a:rPr lang="de-DE" smtClean="0"/>
              <a:pPr/>
              <a:t>09.09.2015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46C3-B753-46FE-94F0-F670C8A9F5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FB46-7370-4D89-8DEB-8C3272B5D011}" type="datetimeFigureOut">
              <a:rPr lang="de-DE" smtClean="0"/>
              <a:pPr/>
              <a:t>09.09.2015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46C3-B753-46FE-94F0-F670C8A9F5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DFB46-7370-4D89-8DEB-8C3272B5D011}" type="datetimeFigureOut">
              <a:rPr lang="de-DE" smtClean="0"/>
              <a:pPr/>
              <a:t>09.09.2015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446C3-B753-46FE-94F0-F670C8A9F56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3419872" y="30689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[[tag 1]]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419872" y="30689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[[</a:t>
            </a:r>
            <a:r>
              <a:rPr lang="de-DE" smtClean="0"/>
              <a:t>tag 2]]</a:t>
            </a:r>
            <a:endParaRPr lang="de-D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419872" y="30689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[[</a:t>
            </a:r>
            <a:r>
              <a:rPr lang="de-DE" smtClean="0"/>
              <a:t>tag 2]]</a:t>
            </a:r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03648" y="1268760"/>
            <a:ext cx="6192688" cy="417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[[tag 1]]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11560" y="836712"/>
            <a:ext cx="3456384" cy="511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[[tag 2</a:t>
            </a:r>
            <a:r>
              <a:rPr lang="de-DE" dirty="0" smtClean="0"/>
              <a:t>]]</a:t>
            </a: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4860032" y="836712"/>
            <a:ext cx="3456384" cy="5112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[[tag 2</a:t>
            </a:r>
            <a:r>
              <a:rPr lang="de-DE" dirty="0" smtClean="0"/>
              <a:t>]]</a:t>
            </a:r>
            <a:endParaRPr lang="de-D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Company>TU Wien - Studentenversion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</dc:creator>
  <cp:lastModifiedBy>mark</cp:lastModifiedBy>
  <cp:revision>6</cp:revision>
  <dcterms:created xsi:type="dcterms:W3CDTF">2015-09-01T05:59:22Z</dcterms:created>
  <dcterms:modified xsi:type="dcterms:W3CDTF">2015-09-09T06:56:55Z</dcterms:modified>
</cp:coreProperties>
</file>