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3"/>
  </p:notes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1"/>
    <p:restoredTop sz="94630"/>
  </p:normalViewPr>
  <p:slideViewPr>
    <p:cSldViewPr snapToGrid="0">
      <p:cViewPr varScale="1">
        <p:scale>
          <a:sx n="111" d="100"/>
          <a:sy n="111" d="100"/>
        </p:scale>
        <p:origin x="24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120" y="17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2" Type="http://schemas.openxmlformats.org/officeDocument/2006/relationships/slideMaster" Target="slideMasters/slideMaster2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56A88-2B4D-3F42-9BF2-3A0310B4E0C7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B656-AC6B-BA4F-AEAE-8B8ADB102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3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2.xml"/>
</Relationships>

</file>

<file path=ppt/slideLayouts/_rels/slideLayout5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2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04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D5403-B7BA-AAE3-FB02-8B399A8A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30966-BB84-63FC-89C5-444A8556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9EEC2-F23F-215A-3241-7824489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.3">
            <a:extLst>
              <a:ext uri="{FF2B5EF4-FFF2-40B4-BE49-F238E27FC236}">
                <a16:creationId xmlns:a16="http://schemas.microsoft.com/office/drawing/2014/main" id="{B9BF188B-954D-5718-5229-89FC0F5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7DDF9-4BFA-0F59-0A9E-E92680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.1">
            <a:extLst>
              <a:ext uri="{FF2B5EF4-FFF2-40B4-BE49-F238E27FC236}">
                <a16:creationId xmlns:a16="http://schemas.microsoft.com/office/drawing/2014/main" id="{D3ADCE9E-3722-F70D-6C76-AC1A5FAEAE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  <p:sp>
        <p:nvSpPr>
          <p:cNvPr id="7" name="Fußzeilenplatzhalter.2">
            <a:extLst>
              <a:ext uri="{FF2B5EF4-FFF2-40B4-BE49-F238E27FC236}">
                <a16:creationId xmlns:a16="http://schemas.microsoft.com/office/drawing/2014/main" id="{C0DA8957-2419-A9E0-5989-E15867B81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8600" y="6356349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</p:spTree>
    <p:extLst>
      <p:ext uri="{BB962C8B-B14F-4D97-AF65-F5344CB8AC3E}">
        <p14:creationId xmlns:p14="http://schemas.microsoft.com/office/powerpoint/2010/main" val="274292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.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12" name="Datumsplatzhalter 2.1">
            <a:extLst>
              <a:ext uri="{FF2B5EF4-FFF2-40B4-BE49-F238E27FC236}">
                <a16:creationId xmlns:a16="http://schemas.microsoft.com/office/drawing/2014/main" id="{4607B258-476D-2F13-CDAE-7E68BABB2B5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46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A12FB-A6BA-CC46-9FF2-D67DE0E45996}" type="datetimeFigureOut">
              <a:rPr lang="de-DE" smtClean="0"/>
              <a:pPr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.1">
            <a:extLst>
              <a:ext uri="{FF2B5EF4-FFF2-40B4-BE49-F238E27FC236}">
                <a16:creationId xmlns:a16="http://schemas.microsoft.com/office/drawing/2014/main" id="{819AE6A2-BED8-A744-8D6B-BD8AAE84D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03450"/>
            <a:ext cx="3200400" cy="34115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7.2">
            <a:extLst>
              <a:ext uri="{FF2B5EF4-FFF2-40B4-BE49-F238E27FC236}">
                <a16:creationId xmlns:a16="http://schemas.microsoft.com/office/drawing/2014/main" id="{B504ADB7-275E-84E8-CAE9-8F520BCC5D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84431" y="2203450"/>
            <a:ext cx="6969369" cy="341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642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D5403-B7BA-AAE3-FB02-8B399A8A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30966-BB84-63FC-89C5-444A8556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9EEC2-F23F-215A-3241-7824489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F188B-954D-5718-5229-89FC0F5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7DDF9-4BFA-0F59-0A9E-E92680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4.1">
            <a:extLst>
              <a:ext uri="{FF2B5EF4-FFF2-40B4-BE49-F238E27FC236}">
                <a16:creationId xmlns:a16="http://schemas.microsoft.com/office/drawing/2014/main" id="{D3ADCE9E-3722-F70D-6C76-AC1A5FAEAE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  <p:sp>
        <p:nvSpPr>
          <p:cNvPr id="7" name="Fußzeilenplatzhalter 4.2">
            <a:extLst>
              <a:ext uri="{FF2B5EF4-FFF2-40B4-BE49-F238E27FC236}">
                <a16:creationId xmlns:a16="http://schemas.microsoft.com/office/drawing/2014/main" id="{C0DA8957-2419-A9E0-5989-E15867B81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8600" y="6356349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</p:spTree>
    <p:extLst>
      <p:ext uri="{BB962C8B-B14F-4D97-AF65-F5344CB8AC3E}">
        <p14:creationId xmlns:p14="http://schemas.microsoft.com/office/powerpoint/2010/main" val="341919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.1">
            <a:extLst>
              <a:ext uri="{FF2B5EF4-FFF2-40B4-BE49-F238E27FC236}">
                <a16:creationId xmlns:a16="http://schemas.microsoft.com/office/drawing/2014/main" id="{819AE6A2-BED8-A744-8D6B-BD8AAE84D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03450"/>
            <a:ext cx="3200400" cy="34115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7.2">
            <a:extLst>
              <a:ext uri="{FF2B5EF4-FFF2-40B4-BE49-F238E27FC236}">
                <a16:creationId xmlns:a16="http://schemas.microsoft.com/office/drawing/2014/main" id="{B504ADB7-275E-84E8-CAE9-8F520BCC5D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84431" y="2203450"/>
            <a:ext cx="6969369" cy="341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891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8E2FB8-0247-4939-DD90-E5783481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9127A9-4E81-D927-EDE9-80668B38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47F94-25F2-1074-4622-592DFC027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261BD-2557-D493-650C-AD0EBE6A3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E3039-99C1-B6F2-C6A4-9F8C1A1A0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6E45A5-9C9D-D8E8-5B84-9B07668A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73C17-5744-C892-E5C1-BB1F2EF1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85F481-043A-C13D-BF9E-BD28782B8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D69F6-FDAB-CE42-9940-F763B9378CB4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C210D-5572-ED42-A5E2-16C94D62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B8260-2303-498C-C1AA-8CB8F08F2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AF5DF-5587-CC42-9CC8-16E7600DA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aster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Master1</vt:lpstr>
      <vt:lpstr>Master2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Majid Eismann</dc:creator>
  <cp:lastModifiedBy>markheckmann</cp:lastModifiedBy>
  <cp:revision>8</cp:revision>
  <dcterms:created xsi:type="dcterms:W3CDTF">2024-07-26T13:18:32Z</dcterms:created>
  <dcterms:modified xsi:type="dcterms:W3CDTF">2024-07-27T17:24:41Z</dcterms:modified>
</cp:coreProperties>
</file>